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6"/>
  </p:notesMasterIdLst>
  <p:handoutMasterIdLst>
    <p:handoutMasterId r:id="rId7"/>
  </p:handoutMasterIdLst>
  <p:sldIdLst>
    <p:sldId id="272" r:id="rId2"/>
    <p:sldId id="273" r:id="rId3"/>
    <p:sldId id="274" r:id="rId4"/>
    <p:sldId id="275" r:id="rId5"/>
  </p:sldIdLst>
  <p:sldSz cx="9906000" cy="6858000" type="A4"/>
  <p:notesSz cx="10234613" cy="71040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E3F3B-B1BB-4F75-A11D-EE3EF3954826}" v="17" dt="2026-08-18T06:31:11.5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奥村 明日香(JTB)" userId="ce868950-82a9-468f-a887-431c061bac97" providerId="ADAL" clId="{AC4151EC-B537-4891-9C3D-DC23DA32985F}"/>
    <pc:docChg chg="modMainMaster">
      <pc:chgData name="奥村 明日香(JTB)" userId="ce868950-82a9-468f-a887-431c061bac97" providerId="ADAL" clId="{AC4151EC-B537-4891-9C3D-DC23DA32985F}" dt="2026-08-19T00:16:44.622" v="3" actId="14100"/>
      <pc:docMkLst>
        <pc:docMk/>
      </pc:docMkLst>
      <pc:sldMasterChg chg="modSldLayout">
        <pc:chgData name="奥村 明日香(JTB)" userId="ce868950-82a9-468f-a887-431c061bac97" providerId="ADAL" clId="{AC4151EC-B537-4891-9C3D-DC23DA32985F}" dt="2026-08-19T00:16:44.622" v="3" actId="14100"/>
        <pc:sldMasterMkLst>
          <pc:docMk/>
          <pc:sldMasterMk cId="3716036235" sldId="2147483673"/>
        </pc:sldMasterMkLst>
        <pc:sldLayoutChg chg="addSp modSp mod">
          <pc:chgData name="奥村 明日香(JTB)" userId="ce868950-82a9-468f-a887-431c061bac97" providerId="ADAL" clId="{AC4151EC-B537-4891-9C3D-DC23DA32985F}" dt="2026-08-19T00:16:44.622" v="3" actId="14100"/>
          <pc:sldLayoutMkLst>
            <pc:docMk/>
            <pc:sldMasterMk cId="3716036235" sldId="2147483673"/>
            <pc:sldLayoutMk cId="3864129011" sldId="2147483688"/>
          </pc:sldLayoutMkLst>
          <pc:picChg chg="add mod">
            <ac:chgData name="奥村 明日香(JTB)" userId="ce868950-82a9-468f-a887-431c061bac97" providerId="ADAL" clId="{AC4151EC-B537-4891-9C3D-DC23DA32985F}" dt="2026-08-19T00:16:44.622" v="3" actId="14100"/>
            <ac:picMkLst>
              <pc:docMk/>
              <pc:sldMasterMk cId="3716036235" sldId="2147483673"/>
              <pc:sldLayoutMk cId="3864129011" sldId="2147483688"/>
              <ac:picMk id="9" creationId="{FA9B9A9E-D7B2-A84B-480E-A3BDC0DB850E}"/>
            </ac:picMkLst>
          </pc:picChg>
        </pc:sldLayoutChg>
      </pc:sldMasterChg>
    </pc:docChg>
  </pc:docChgLst>
  <pc:docChgLst>
    <pc:chgData name="間宮 果歩(JTB)" userId="f2aac541-1d63-4385-b36a-f1c75224446b" providerId="ADAL" clId="{AC4151EC-B537-4891-9C3D-DC23DA32985F}"/>
    <pc:docChg chg="undo custSel modMainMaster">
      <pc:chgData name="間宮 果歩(JTB)" userId="f2aac541-1d63-4385-b36a-f1c75224446b" providerId="ADAL" clId="{AC4151EC-B537-4891-9C3D-DC23DA32985F}" dt="2026-08-18T06:31:11.553" v="16"/>
      <pc:docMkLst>
        <pc:docMk/>
      </pc:docMkLst>
      <pc:sldMasterChg chg="modSldLayout">
        <pc:chgData name="間宮 果歩(JTB)" userId="f2aac541-1d63-4385-b36a-f1c75224446b" providerId="ADAL" clId="{AC4151EC-B537-4891-9C3D-DC23DA32985F}" dt="2026-08-18T06:31:11.553" v="16"/>
        <pc:sldMasterMkLst>
          <pc:docMk/>
          <pc:sldMasterMk cId="3716036235" sldId="2147483673"/>
        </pc:sldMasterMkLst>
        <pc:sldLayoutChg chg="modSp mod">
          <pc:chgData name="間宮 果歩(JTB)" userId="f2aac541-1d63-4385-b36a-f1c75224446b" providerId="ADAL" clId="{AC4151EC-B537-4891-9C3D-DC23DA32985F}" dt="2026-08-18T06:26:31.188" v="3" actId="1076"/>
          <pc:sldLayoutMkLst>
            <pc:docMk/>
            <pc:sldMasterMk cId="3716036235" sldId="2147483673"/>
            <pc:sldLayoutMk cId="3791676831" sldId="2147483689"/>
          </pc:sldLayoutMkLst>
          <pc:spChg chg="mod">
            <ac:chgData name="間宮 果歩(JTB)" userId="f2aac541-1d63-4385-b36a-f1c75224446b" providerId="ADAL" clId="{AC4151EC-B537-4891-9C3D-DC23DA32985F}" dt="2026-08-18T06:26:15.379" v="1" actId="1076"/>
            <ac:spMkLst>
              <pc:docMk/>
              <pc:sldMasterMk cId="3716036235" sldId="2147483673"/>
              <pc:sldLayoutMk cId="3791676831" sldId="2147483689"/>
              <ac:spMk id="1033" creationId="{C9DA1D42-DF62-8314-3D46-C4CE0BD0701E}"/>
            </ac:spMkLst>
          </pc:spChg>
          <pc:picChg chg="mod">
            <ac:chgData name="間宮 果歩(JTB)" userId="f2aac541-1d63-4385-b36a-f1c75224446b" providerId="ADAL" clId="{AC4151EC-B537-4891-9C3D-DC23DA32985F}" dt="2026-08-18T06:26:31.188" v="3" actId="1076"/>
            <ac:picMkLst>
              <pc:docMk/>
              <pc:sldMasterMk cId="3716036235" sldId="2147483673"/>
              <pc:sldLayoutMk cId="3791676831" sldId="2147483689"/>
              <ac:picMk id="1028" creationId="{03979E1F-D3F4-EF17-F222-7D68CEC7E69D}"/>
            </ac:picMkLst>
          </pc:picChg>
        </pc:sldLayoutChg>
        <pc:sldLayoutChg chg="modSp mod">
          <pc:chgData name="間宮 果歩(JTB)" userId="f2aac541-1d63-4385-b36a-f1c75224446b" providerId="ADAL" clId="{AC4151EC-B537-4891-9C3D-DC23DA32985F}" dt="2026-08-18T06:31:11.553" v="16"/>
          <pc:sldLayoutMkLst>
            <pc:docMk/>
            <pc:sldMasterMk cId="3716036235" sldId="2147483673"/>
            <pc:sldLayoutMk cId="3437708728" sldId="2147483691"/>
          </pc:sldLayoutMkLst>
          <pc:spChg chg="mod">
            <ac:chgData name="間宮 果歩(JTB)" userId="f2aac541-1d63-4385-b36a-f1c75224446b" providerId="ADAL" clId="{AC4151EC-B537-4891-9C3D-DC23DA32985F}" dt="2026-08-18T06:31:11.553" v="16"/>
            <ac:spMkLst>
              <pc:docMk/>
              <pc:sldMasterMk cId="3716036235" sldId="2147483673"/>
              <pc:sldLayoutMk cId="3437708728" sldId="2147483691"/>
              <ac:spMk id="1039" creationId="{0F055550-1FF6-E0FD-26AC-9DEF7A338A2E}"/>
            </ac:spMkLst>
          </pc:spChg>
        </pc:sldLayoutChg>
        <pc:sldLayoutChg chg="modSp mod">
          <pc:chgData name="間宮 果歩(JTB)" userId="f2aac541-1d63-4385-b36a-f1c75224446b" providerId="ADAL" clId="{AC4151EC-B537-4891-9C3D-DC23DA32985F}" dt="2026-08-18T06:27:10.959" v="7" actId="1076"/>
          <pc:sldLayoutMkLst>
            <pc:docMk/>
            <pc:sldMasterMk cId="3716036235" sldId="2147483673"/>
            <pc:sldLayoutMk cId="1352995797" sldId="2147483693"/>
          </pc:sldLayoutMkLst>
          <pc:grpChg chg="mod">
            <ac:chgData name="間宮 果歩(JTB)" userId="f2aac541-1d63-4385-b36a-f1c75224446b" providerId="ADAL" clId="{AC4151EC-B537-4891-9C3D-DC23DA32985F}" dt="2026-08-18T06:27:10.959" v="7" actId="1076"/>
            <ac:grpSpMkLst>
              <pc:docMk/>
              <pc:sldMasterMk cId="3716036235" sldId="2147483673"/>
              <pc:sldLayoutMk cId="1352995797" sldId="2147483693"/>
              <ac:grpSpMk id="68" creationId="{D8607133-7109-4360-83EB-F0A8666EA3C0}"/>
            </ac:grpSpMkLst>
          </pc:grpChg>
          <pc:picChg chg="mod">
            <ac:chgData name="間宮 果歩(JTB)" userId="f2aac541-1d63-4385-b36a-f1c75224446b" providerId="ADAL" clId="{AC4151EC-B537-4891-9C3D-DC23DA32985F}" dt="2026-08-18T06:27:10.631" v="6" actId="1076"/>
            <ac:picMkLst>
              <pc:docMk/>
              <pc:sldMasterMk cId="3716036235" sldId="2147483673"/>
              <pc:sldLayoutMk cId="1352995797" sldId="2147483693"/>
              <ac:picMk id="69" creationId="{372411F5-9A40-49AE-A804-C81FCF768B0C}"/>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81CDE3E-6BE9-2B45-3FAB-A55F80E06443}"/>
              </a:ext>
            </a:extLst>
          </p:cNvPr>
          <p:cNvSpPr>
            <a:spLocks noGrp="1"/>
          </p:cNvSpPr>
          <p:nvPr>
            <p:ph type="hdr" sz="quarter"/>
          </p:nvPr>
        </p:nvSpPr>
        <p:spPr>
          <a:xfrm>
            <a:off x="1" y="0"/>
            <a:ext cx="4434618" cy="35592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8D6CBB1A-5847-69C5-6662-28989376B1A4}"/>
              </a:ext>
            </a:extLst>
          </p:cNvPr>
          <p:cNvSpPr>
            <a:spLocks noGrp="1"/>
          </p:cNvSpPr>
          <p:nvPr>
            <p:ph type="dt" sz="quarter" idx="1"/>
          </p:nvPr>
        </p:nvSpPr>
        <p:spPr>
          <a:xfrm>
            <a:off x="5797708" y="0"/>
            <a:ext cx="4434617" cy="355920"/>
          </a:xfrm>
          <a:prstGeom prst="rect">
            <a:avLst/>
          </a:prstGeom>
        </p:spPr>
        <p:txBody>
          <a:bodyPr vert="horz" lIns="91440" tIns="45720" rIns="91440" bIns="45720" rtlCol="0"/>
          <a:lstStyle>
            <a:lvl1pPr algn="r">
              <a:defRPr sz="1200"/>
            </a:lvl1pPr>
          </a:lstStyle>
          <a:p>
            <a:fld id="{D28EA148-F16A-45A9-AA8A-DC7407CC0AE4}" type="datetimeFigureOut">
              <a:rPr kumimoji="1" lang="ja-JP" altLang="en-US" smtClean="0"/>
              <a:t>2026/8/27</a:t>
            </a:fld>
            <a:endParaRPr kumimoji="1" lang="ja-JP" altLang="en-US"/>
          </a:p>
        </p:txBody>
      </p:sp>
      <p:sp>
        <p:nvSpPr>
          <p:cNvPr id="4" name="フッター プレースホルダー 3">
            <a:extLst>
              <a:ext uri="{FF2B5EF4-FFF2-40B4-BE49-F238E27FC236}">
                <a16:creationId xmlns:a16="http://schemas.microsoft.com/office/drawing/2014/main" id="{A2A99ABF-A9C5-0BD6-549E-5C9CB953A1D4}"/>
              </a:ext>
            </a:extLst>
          </p:cNvPr>
          <p:cNvSpPr>
            <a:spLocks noGrp="1"/>
          </p:cNvSpPr>
          <p:nvPr>
            <p:ph type="ftr" sz="quarter" idx="2"/>
          </p:nvPr>
        </p:nvSpPr>
        <p:spPr>
          <a:xfrm>
            <a:off x="1" y="6748143"/>
            <a:ext cx="4434618" cy="35592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82A3B36-5462-4D7F-D7E9-D1CE3912DBFA}"/>
              </a:ext>
            </a:extLst>
          </p:cNvPr>
          <p:cNvSpPr>
            <a:spLocks noGrp="1"/>
          </p:cNvSpPr>
          <p:nvPr>
            <p:ph type="sldNum" sz="quarter" idx="3"/>
          </p:nvPr>
        </p:nvSpPr>
        <p:spPr>
          <a:xfrm>
            <a:off x="5797708" y="6748143"/>
            <a:ext cx="4434617" cy="355920"/>
          </a:xfrm>
          <a:prstGeom prst="rect">
            <a:avLst/>
          </a:prstGeom>
        </p:spPr>
        <p:txBody>
          <a:bodyPr vert="horz" lIns="91440" tIns="45720" rIns="91440" bIns="45720" rtlCol="0" anchor="b"/>
          <a:lstStyle>
            <a:lvl1pPr algn="r">
              <a:defRPr sz="1200"/>
            </a:lvl1pPr>
          </a:lstStyle>
          <a:p>
            <a:fld id="{65E3B56F-BBAE-43A4-8074-FD873F5AF0A3}" type="slidenum">
              <a:rPr kumimoji="1" lang="ja-JP" altLang="en-US" smtClean="0"/>
              <a:t>‹#›</a:t>
            </a:fld>
            <a:endParaRPr kumimoji="1" lang="ja-JP" altLang="en-US"/>
          </a:p>
        </p:txBody>
      </p:sp>
    </p:spTree>
    <p:extLst>
      <p:ext uri="{BB962C8B-B14F-4D97-AF65-F5344CB8AC3E}">
        <p14:creationId xmlns:p14="http://schemas.microsoft.com/office/powerpoint/2010/main" val="834793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434999" cy="356437"/>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p:cNvSpPr>
            <a:spLocks noGrp="1"/>
          </p:cNvSpPr>
          <p:nvPr>
            <p:ph type="dt" idx="1"/>
          </p:nvPr>
        </p:nvSpPr>
        <p:spPr>
          <a:xfrm>
            <a:off x="5797246" y="0"/>
            <a:ext cx="4434999" cy="356437"/>
          </a:xfrm>
          <a:prstGeom prst="rect">
            <a:avLst/>
          </a:prstGeom>
        </p:spPr>
        <p:txBody>
          <a:bodyPr vert="horz" lIns="99075" tIns="49538" rIns="99075" bIns="49538" rtlCol="0"/>
          <a:lstStyle>
            <a:lvl1pPr algn="r">
              <a:defRPr sz="1300"/>
            </a:lvl1pPr>
          </a:lstStyle>
          <a:p>
            <a:fld id="{0E3A0684-87B1-41CD-8418-D024A457B634}" type="datetimeFigureOut">
              <a:rPr kumimoji="1" lang="ja-JP" altLang="en-US" smtClean="0"/>
              <a:t>2026/8/27</a:t>
            </a:fld>
            <a:endParaRPr kumimoji="1" lang="ja-JP" altLang="en-US"/>
          </a:p>
        </p:txBody>
      </p:sp>
      <p:sp>
        <p:nvSpPr>
          <p:cNvPr id="4" name="スライド イメージ プレースホルダー 3"/>
          <p:cNvSpPr>
            <a:spLocks noGrp="1" noRot="1" noChangeAspect="1"/>
          </p:cNvSpPr>
          <p:nvPr>
            <p:ph type="sldImg" idx="2"/>
          </p:nvPr>
        </p:nvSpPr>
        <p:spPr>
          <a:xfrm>
            <a:off x="3384550" y="887413"/>
            <a:ext cx="3465513" cy="2398712"/>
          </a:xfrm>
          <a:prstGeom prst="rect">
            <a:avLst/>
          </a:prstGeom>
          <a:noFill/>
          <a:ln w="12700">
            <a:solidFill>
              <a:prstClr val="black"/>
            </a:solidFill>
          </a:ln>
        </p:spPr>
        <p:txBody>
          <a:bodyPr vert="horz" lIns="99075" tIns="49538" rIns="99075" bIns="49538" rtlCol="0" anchor="ctr"/>
          <a:lstStyle/>
          <a:p>
            <a:endParaRPr lang="ja-JP" altLang="en-US"/>
          </a:p>
        </p:txBody>
      </p:sp>
      <p:sp>
        <p:nvSpPr>
          <p:cNvPr id="5" name="ノート プレースホルダー 4"/>
          <p:cNvSpPr>
            <a:spLocks noGrp="1"/>
          </p:cNvSpPr>
          <p:nvPr>
            <p:ph type="body" sz="quarter" idx="3"/>
          </p:nvPr>
        </p:nvSpPr>
        <p:spPr>
          <a:xfrm>
            <a:off x="1023462" y="3418830"/>
            <a:ext cx="8187690" cy="2797225"/>
          </a:xfrm>
          <a:prstGeom prst="rect">
            <a:avLst/>
          </a:prstGeom>
        </p:spPr>
        <p:txBody>
          <a:bodyPr vert="horz" lIns="99075" tIns="49538" rIns="99075" bIns="495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747628"/>
            <a:ext cx="4434999" cy="356436"/>
          </a:xfrm>
          <a:prstGeom prst="rect">
            <a:avLst/>
          </a:prstGeom>
        </p:spPr>
        <p:txBody>
          <a:bodyPr vert="horz" lIns="99075" tIns="49538" rIns="99075" bIns="495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5797246" y="6747628"/>
            <a:ext cx="4434999" cy="356436"/>
          </a:xfrm>
          <a:prstGeom prst="rect">
            <a:avLst/>
          </a:prstGeom>
        </p:spPr>
        <p:txBody>
          <a:bodyPr vert="horz" lIns="99075" tIns="49538" rIns="99075" bIns="49538" rtlCol="0" anchor="b"/>
          <a:lstStyle>
            <a:lvl1pPr algn="r">
              <a:defRPr sz="1300"/>
            </a:lvl1pPr>
          </a:lstStyle>
          <a:p>
            <a:fld id="{A9CA12B6-7971-4ABB-8B8B-E65B033748E5}" type="slidenum">
              <a:rPr kumimoji="1" lang="ja-JP" altLang="en-US" smtClean="0"/>
              <a:t>‹#›</a:t>
            </a:fld>
            <a:endParaRPr kumimoji="1" lang="ja-JP" altLang="en-US"/>
          </a:p>
        </p:txBody>
      </p:sp>
    </p:spTree>
    <p:extLst>
      <p:ext uri="{BB962C8B-B14F-4D97-AF65-F5344CB8AC3E}">
        <p14:creationId xmlns:p14="http://schemas.microsoft.com/office/powerpoint/2010/main" val="42768660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9CA12B6-7971-4ABB-8B8B-E65B033748E5}" type="slidenum">
              <a:rPr kumimoji="1" lang="ja-JP" altLang="en-US" smtClean="0"/>
              <a:t>1</a:t>
            </a:fld>
            <a:endParaRPr kumimoji="1" lang="ja-JP" altLang="en-US"/>
          </a:p>
        </p:txBody>
      </p:sp>
    </p:spTree>
    <p:extLst>
      <p:ext uri="{BB962C8B-B14F-4D97-AF65-F5344CB8AC3E}">
        <p14:creationId xmlns:p14="http://schemas.microsoft.com/office/powerpoint/2010/main" val="9626971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写真台帳（空調）">
    <p:spTree>
      <p:nvGrpSpPr>
        <p:cNvPr id="1" name=""/>
        <p:cNvGrpSpPr/>
        <p:nvPr/>
      </p:nvGrpSpPr>
      <p:grpSpPr>
        <a:xfrm>
          <a:off x="0" y="0"/>
          <a:ext cx="0" cy="0"/>
          <a:chOff x="0" y="0"/>
          <a:chExt cx="0" cy="0"/>
        </a:xfrm>
      </p:grpSpPr>
      <p:sp>
        <p:nvSpPr>
          <p:cNvPr id="65" name="テキスト ボックス 64">
            <a:extLst>
              <a:ext uri="{FF2B5EF4-FFF2-40B4-BE49-F238E27FC236}">
                <a16:creationId xmlns:a16="http://schemas.microsoft.com/office/drawing/2014/main" id="{301FF658-D022-B9AB-40F5-A25866D70FBD}"/>
              </a:ext>
            </a:extLst>
          </p:cNvPr>
          <p:cNvSpPr txBox="1"/>
          <p:nvPr userDrawn="1"/>
        </p:nvSpPr>
        <p:spPr>
          <a:xfrm>
            <a:off x="256253" y="202027"/>
            <a:ext cx="3618629" cy="369332"/>
          </a:xfrm>
          <a:prstGeom prst="rect">
            <a:avLst/>
          </a:prstGeom>
          <a:noFill/>
        </p:spPr>
        <p:txBody>
          <a:bodyPr wrap="square" rtlCol="0">
            <a:spAutoFit/>
          </a:bodyPr>
          <a:lstStyle/>
          <a:p>
            <a:r>
              <a:rPr kumimoji="1" lang="ja-JP" altLang="en-US"/>
              <a:t>写真台帳</a:t>
            </a:r>
          </a:p>
        </p:txBody>
      </p:sp>
      <p:sp>
        <p:nvSpPr>
          <p:cNvPr id="80" name="Content Placeholder 2">
            <a:extLst>
              <a:ext uri="{FF2B5EF4-FFF2-40B4-BE49-F238E27FC236}">
                <a16:creationId xmlns:a16="http://schemas.microsoft.com/office/drawing/2014/main" id="{6A79673E-222E-9E93-00BE-13F24B51A9B8}"/>
              </a:ext>
            </a:extLst>
          </p:cNvPr>
          <p:cNvSpPr>
            <a:spLocks noGrp="1"/>
          </p:cNvSpPr>
          <p:nvPr>
            <p:ph idx="40" hasCustomPrompt="1"/>
          </p:nvPr>
        </p:nvSpPr>
        <p:spPr>
          <a:xfrm>
            <a:off x="115959" y="1221485"/>
            <a:ext cx="2340000" cy="216000"/>
          </a:xfrm>
          <a:ln w="3175">
            <a:solidFill>
              <a:schemeClr val="tx1"/>
            </a:solidFill>
          </a:ln>
        </p:spPr>
        <p:txBody>
          <a:bodyPr>
            <a:noAutofit/>
          </a:bodyPr>
          <a:lstStyle>
            <a:lvl1pPr>
              <a:buNone/>
              <a:defRPr sz="1000" b="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cxnSp>
        <p:nvCxnSpPr>
          <p:cNvPr id="4" name="直線コネクタ 3">
            <a:extLst>
              <a:ext uri="{FF2B5EF4-FFF2-40B4-BE49-F238E27FC236}">
                <a16:creationId xmlns:a16="http://schemas.microsoft.com/office/drawing/2014/main" id="{A738DAAB-F600-2918-B5E7-BAB59B3E16A0}"/>
              </a:ext>
            </a:extLst>
          </p:cNvPr>
          <p:cNvCxnSpPr>
            <a:cxnSpLocks/>
          </p:cNvCxnSpPr>
          <p:nvPr userDrawn="1"/>
        </p:nvCxnSpPr>
        <p:spPr>
          <a:xfrm>
            <a:off x="4981575" y="1221485"/>
            <a:ext cx="0" cy="2577032"/>
          </a:xfrm>
          <a:prstGeom prst="line">
            <a:avLst/>
          </a:prstGeom>
          <a:ln w="19050"/>
        </p:spPr>
        <p:style>
          <a:lnRef idx="2">
            <a:schemeClr val="dk1"/>
          </a:lnRef>
          <a:fillRef idx="0">
            <a:schemeClr val="dk1"/>
          </a:fillRef>
          <a:effectRef idx="1">
            <a:schemeClr val="dk1"/>
          </a:effectRef>
          <a:fontRef idx="minor">
            <a:schemeClr val="tx1"/>
          </a:fontRef>
        </p:style>
      </p:cxnSp>
      <p:cxnSp>
        <p:nvCxnSpPr>
          <p:cNvPr id="10" name="直線コネクタ 9">
            <a:extLst>
              <a:ext uri="{FF2B5EF4-FFF2-40B4-BE49-F238E27FC236}">
                <a16:creationId xmlns:a16="http://schemas.microsoft.com/office/drawing/2014/main" id="{1D86D5F8-8D37-5476-9398-CF8A902F9B50}"/>
              </a:ext>
            </a:extLst>
          </p:cNvPr>
          <p:cNvCxnSpPr>
            <a:cxnSpLocks/>
          </p:cNvCxnSpPr>
          <p:nvPr userDrawn="1"/>
        </p:nvCxnSpPr>
        <p:spPr>
          <a:xfrm>
            <a:off x="4981575" y="4168222"/>
            <a:ext cx="0" cy="2566774"/>
          </a:xfrm>
          <a:prstGeom prst="line">
            <a:avLst/>
          </a:prstGeom>
          <a:ln w="19050"/>
        </p:spPr>
        <p:style>
          <a:lnRef idx="2">
            <a:schemeClr val="dk1"/>
          </a:lnRef>
          <a:fillRef idx="0">
            <a:schemeClr val="dk1"/>
          </a:fillRef>
          <a:effectRef idx="1">
            <a:schemeClr val="dk1"/>
          </a:effectRef>
          <a:fontRef idx="minor">
            <a:schemeClr val="tx1"/>
          </a:fontRef>
        </p:style>
      </p:cxnSp>
      <p:cxnSp>
        <p:nvCxnSpPr>
          <p:cNvPr id="11" name="直線コネクタ 10">
            <a:extLst>
              <a:ext uri="{FF2B5EF4-FFF2-40B4-BE49-F238E27FC236}">
                <a16:creationId xmlns:a16="http://schemas.microsoft.com/office/drawing/2014/main" id="{D928C0DB-D89F-F60A-942A-289DDD36E8D3}"/>
              </a:ext>
            </a:extLst>
          </p:cNvPr>
          <p:cNvCxnSpPr>
            <a:cxnSpLocks/>
          </p:cNvCxnSpPr>
          <p:nvPr userDrawn="1"/>
        </p:nvCxnSpPr>
        <p:spPr>
          <a:xfrm flipH="1" flipV="1">
            <a:off x="162391" y="3879969"/>
            <a:ext cx="9638367" cy="5431"/>
          </a:xfrm>
          <a:prstGeom prst="line">
            <a:avLst/>
          </a:prstGeom>
          <a:ln w="38100"/>
        </p:spPr>
        <p:style>
          <a:lnRef idx="2">
            <a:schemeClr val="dk1"/>
          </a:lnRef>
          <a:fillRef idx="0">
            <a:schemeClr val="dk1"/>
          </a:fillRef>
          <a:effectRef idx="1">
            <a:schemeClr val="dk1"/>
          </a:effectRef>
          <a:fontRef idx="minor">
            <a:schemeClr val="tx1"/>
          </a:fontRef>
        </p:style>
      </p:cxnSp>
      <p:sp>
        <p:nvSpPr>
          <p:cNvPr id="26" name="テキスト ボックス 25">
            <a:extLst>
              <a:ext uri="{FF2B5EF4-FFF2-40B4-BE49-F238E27FC236}">
                <a16:creationId xmlns:a16="http://schemas.microsoft.com/office/drawing/2014/main" id="{8EFE2158-9923-E652-21F5-007B4A99FBA2}"/>
              </a:ext>
            </a:extLst>
          </p:cNvPr>
          <p:cNvSpPr txBox="1"/>
          <p:nvPr userDrawn="1"/>
        </p:nvSpPr>
        <p:spPr>
          <a:xfrm>
            <a:off x="11043259" y="195014"/>
            <a:ext cx="2052626" cy="307777"/>
          </a:xfrm>
          <a:prstGeom prst="rect">
            <a:avLst/>
          </a:prstGeom>
          <a:noFill/>
        </p:spPr>
        <p:txBody>
          <a:bodyPr wrap="square" rtlCol="0">
            <a:spAutoFit/>
          </a:bodyPr>
          <a:lstStyle/>
          <a:p>
            <a:r>
              <a:rPr kumimoji="1" lang="ja-JP" altLang="en-US" sz="1400"/>
              <a:t>空調設備</a:t>
            </a:r>
          </a:p>
        </p:txBody>
      </p:sp>
      <p:sp>
        <p:nvSpPr>
          <p:cNvPr id="27" name="正方形/長方形 26">
            <a:extLst>
              <a:ext uri="{FF2B5EF4-FFF2-40B4-BE49-F238E27FC236}">
                <a16:creationId xmlns:a16="http://schemas.microsoft.com/office/drawing/2014/main" id="{66A57A3F-9E92-184F-BA28-31F90574AE58}"/>
              </a:ext>
            </a:extLst>
          </p:cNvPr>
          <p:cNvSpPr/>
          <p:nvPr userDrawn="1"/>
        </p:nvSpPr>
        <p:spPr>
          <a:xfrm>
            <a:off x="11034023" y="232325"/>
            <a:ext cx="1789200" cy="24480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32AF768-39DE-A57A-1790-59BDCECE7F19}"/>
              </a:ext>
            </a:extLst>
          </p:cNvPr>
          <p:cNvSpPr txBox="1"/>
          <p:nvPr userDrawn="1"/>
        </p:nvSpPr>
        <p:spPr>
          <a:xfrm>
            <a:off x="11474141" y="571359"/>
            <a:ext cx="1737493" cy="276999"/>
          </a:xfrm>
          <a:prstGeom prst="rect">
            <a:avLst/>
          </a:prstGeom>
          <a:noFill/>
        </p:spPr>
        <p:txBody>
          <a:bodyPr wrap="square" rtlCol="0">
            <a:spAutoFit/>
          </a:bodyPr>
          <a:lstStyle/>
          <a:p>
            <a:r>
              <a:rPr kumimoji="1" lang="ja-JP" altLang="en-US" sz="1200"/>
              <a:t>①</a:t>
            </a:r>
            <a:endParaRPr kumimoji="1" lang="en-US" altLang="ja-JP" sz="1200"/>
          </a:p>
        </p:txBody>
      </p:sp>
      <p:sp>
        <p:nvSpPr>
          <p:cNvPr id="32" name="正方形/長方形 31">
            <a:extLst>
              <a:ext uri="{FF2B5EF4-FFF2-40B4-BE49-F238E27FC236}">
                <a16:creationId xmlns:a16="http://schemas.microsoft.com/office/drawing/2014/main" id="{19D8B6E0-AA65-B48E-19FD-AAB41F3F4338}"/>
              </a:ext>
            </a:extLst>
          </p:cNvPr>
          <p:cNvSpPr/>
          <p:nvPr userDrawn="1"/>
        </p:nvSpPr>
        <p:spPr>
          <a:xfrm>
            <a:off x="11474140" y="571359"/>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448C15AA-4222-97C7-9DD4-BDAFED1E6C7B}"/>
              </a:ext>
            </a:extLst>
          </p:cNvPr>
          <p:cNvSpPr/>
          <p:nvPr userDrawn="1"/>
        </p:nvSpPr>
        <p:spPr>
          <a:xfrm>
            <a:off x="11474140" y="791203"/>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63191062-B810-D10B-8FEA-984C26154795}"/>
              </a:ext>
            </a:extLst>
          </p:cNvPr>
          <p:cNvSpPr/>
          <p:nvPr userDrawn="1"/>
        </p:nvSpPr>
        <p:spPr>
          <a:xfrm>
            <a:off x="11474140" y="1011047"/>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682D31D1-DD07-0593-06F2-99F8E21C504E}"/>
              </a:ext>
            </a:extLst>
          </p:cNvPr>
          <p:cNvSpPr/>
          <p:nvPr userDrawn="1"/>
        </p:nvSpPr>
        <p:spPr>
          <a:xfrm>
            <a:off x="10085954" y="1547289"/>
            <a:ext cx="2340000" cy="2323431"/>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B8EFD75B-DD93-1B79-7842-961F8AB4980D}"/>
              </a:ext>
            </a:extLst>
          </p:cNvPr>
          <p:cNvSpPr txBox="1"/>
          <p:nvPr userDrawn="1"/>
        </p:nvSpPr>
        <p:spPr>
          <a:xfrm>
            <a:off x="11474141" y="791203"/>
            <a:ext cx="1210955" cy="276999"/>
          </a:xfrm>
          <a:prstGeom prst="rect">
            <a:avLst/>
          </a:prstGeom>
          <a:noFill/>
        </p:spPr>
        <p:txBody>
          <a:bodyPr wrap="square" rtlCol="0">
            <a:spAutoFit/>
          </a:bodyPr>
          <a:lstStyle/>
          <a:p>
            <a:r>
              <a:rPr kumimoji="1" lang="en-US" altLang="ja-JP" sz="1200"/>
              <a:t>1</a:t>
            </a:r>
            <a:endParaRPr kumimoji="1" lang="ja-JP" altLang="en-US" sz="1200"/>
          </a:p>
        </p:txBody>
      </p:sp>
      <p:sp>
        <p:nvSpPr>
          <p:cNvPr id="44" name="テキスト ボックス 43">
            <a:extLst>
              <a:ext uri="{FF2B5EF4-FFF2-40B4-BE49-F238E27FC236}">
                <a16:creationId xmlns:a16="http://schemas.microsoft.com/office/drawing/2014/main" id="{0D653A26-C416-D6BD-32A2-7056078EA3D3}"/>
              </a:ext>
            </a:extLst>
          </p:cNvPr>
          <p:cNvSpPr txBox="1"/>
          <p:nvPr userDrawn="1"/>
        </p:nvSpPr>
        <p:spPr>
          <a:xfrm>
            <a:off x="11474141" y="1011047"/>
            <a:ext cx="1210955" cy="276999"/>
          </a:xfrm>
          <a:prstGeom prst="rect">
            <a:avLst/>
          </a:prstGeom>
          <a:noFill/>
        </p:spPr>
        <p:txBody>
          <a:bodyPr wrap="square" rtlCol="0">
            <a:spAutoFit/>
          </a:bodyPr>
          <a:lstStyle/>
          <a:p>
            <a:r>
              <a:rPr kumimoji="1" lang="en-US" altLang="ja-JP" sz="1200"/>
              <a:t>1</a:t>
            </a:r>
            <a:r>
              <a:rPr kumimoji="1" lang="ja-JP" altLang="en-US" sz="1200"/>
              <a:t>階事務所</a:t>
            </a:r>
          </a:p>
        </p:txBody>
      </p:sp>
      <p:sp>
        <p:nvSpPr>
          <p:cNvPr id="45" name="テキスト ボックス 44">
            <a:extLst>
              <a:ext uri="{FF2B5EF4-FFF2-40B4-BE49-F238E27FC236}">
                <a16:creationId xmlns:a16="http://schemas.microsoft.com/office/drawing/2014/main" id="{27B5A981-3FAB-56AE-FD50-AA3B4EB3817B}"/>
              </a:ext>
            </a:extLst>
          </p:cNvPr>
          <p:cNvSpPr txBox="1"/>
          <p:nvPr userDrawn="1"/>
        </p:nvSpPr>
        <p:spPr>
          <a:xfrm>
            <a:off x="10028563" y="0"/>
            <a:ext cx="1546042" cy="246221"/>
          </a:xfrm>
          <a:prstGeom prst="rect">
            <a:avLst/>
          </a:prstGeom>
          <a:noFill/>
        </p:spPr>
        <p:txBody>
          <a:bodyPr wrap="square" rtlCol="0">
            <a:spAutoFit/>
          </a:bodyPr>
          <a:lstStyle/>
          <a:p>
            <a:r>
              <a:rPr kumimoji="1" lang="ja-JP" altLang="en-US" sz="1000" b="1">
                <a:solidFill>
                  <a:srgbClr val="FF0000"/>
                </a:solidFill>
              </a:rPr>
              <a:t>記入例</a:t>
            </a:r>
          </a:p>
        </p:txBody>
      </p:sp>
      <p:pic>
        <p:nvPicPr>
          <p:cNvPr id="1028" name="Picture 4" descr="室外機のイラスト">
            <a:extLst>
              <a:ext uri="{FF2B5EF4-FFF2-40B4-BE49-F238E27FC236}">
                <a16:creationId xmlns:a16="http://schemas.microsoft.com/office/drawing/2014/main" id="{03979E1F-D3F4-EF17-F222-7D68CEC7E6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131912" y="1700176"/>
            <a:ext cx="2248084" cy="2017655"/>
          </a:xfrm>
          <a:prstGeom prst="rect">
            <a:avLst/>
          </a:prstGeom>
          <a:noFill/>
          <a:extLst>
            <a:ext uri="{909E8E84-426E-40DD-AFC4-6F175D3DCCD1}">
              <a14:hiddenFill xmlns:a14="http://schemas.microsoft.com/office/drawing/2010/main">
                <a:solidFill>
                  <a:srgbClr val="FFFFFF"/>
                </a:solidFill>
              </a14:hiddenFill>
            </a:ext>
          </a:extLst>
        </p:spPr>
      </p:pic>
      <p:sp>
        <p:nvSpPr>
          <p:cNvPr id="95" name="Content Placeholder 2">
            <a:extLst>
              <a:ext uri="{FF2B5EF4-FFF2-40B4-BE49-F238E27FC236}">
                <a16:creationId xmlns:a16="http://schemas.microsoft.com/office/drawing/2014/main" id="{7860D7D7-2DA6-6327-8299-7A77C1ECBEAA}"/>
              </a:ext>
            </a:extLst>
          </p:cNvPr>
          <p:cNvSpPr>
            <a:spLocks noGrp="1"/>
          </p:cNvSpPr>
          <p:nvPr>
            <p:ph idx="64" hasCustomPrompt="1"/>
          </p:nvPr>
        </p:nvSpPr>
        <p:spPr>
          <a:xfrm>
            <a:off x="2551025"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1" name="Content Placeholder 2">
            <a:extLst>
              <a:ext uri="{FF2B5EF4-FFF2-40B4-BE49-F238E27FC236}">
                <a16:creationId xmlns:a16="http://schemas.microsoft.com/office/drawing/2014/main" id="{CB5E8308-A9C8-E87A-1926-86394A8E4803}"/>
              </a:ext>
            </a:extLst>
          </p:cNvPr>
          <p:cNvSpPr>
            <a:spLocks noGrp="1"/>
          </p:cNvSpPr>
          <p:nvPr>
            <p:ph idx="67" hasCustomPrompt="1"/>
          </p:nvPr>
        </p:nvSpPr>
        <p:spPr>
          <a:xfrm>
            <a:off x="5062290"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7" name="Content Placeholder 2">
            <a:extLst>
              <a:ext uri="{FF2B5EF4-FFF2-40B4-BE49-F238E27FC236}">
                <a16:creationId xmlns:a16="http://schemas.microsoft.com/office/drawing/2014/main" id="{0974BA82-E090-608A-24CA-D215AEB8B672}"/>
              </a:ext>
            </a:extLst>
          </p:cNvPr>
          <p:cNvSpPr>
            <a:spLocks noGrp="1"/>
          </p:cNvSpPr>
          <p:nvPr>
            <p:ph idx="70" hasCustomPrompt="1"/>
          </p:nvPr>
        </p:nvSpPr>
        <p:spPr>
          <a:xfrm>
            <a:off x="7497356" y="1221485"/>
            <a:ext cx="2340000" cy="216000"/>
          </a:xfrm>
          <a:ln w="3175">
            <a:solidFill>
              <a:schemeClr val="tx1"/>
            </a:solidFill>
          </a:ln>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solidFill>
                  <a:schemeClr val="bg2">
                    <a:lumMod val="90000"/>
                  </a:schemeClr>
                </a:solidFill>
              </a:defRPr>
            </a:lvl1pPr>
            <a:lvl2pPr>
              <a:defRPr sz="1600"/>
            </a:lvl2pPr>
            <a:lvl3pPr>
              <a:defRPr sz="1600"/>
            </a:lvl3pPr>
            <a:lvl4pPr>
              <a:defRPr sz="1600"/>
            </a:lvl4pPr>
            <a:lvl5pPr>
              <a:defRPr sz="1600"/>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000" b="1">
                <a:solidFill>
                  <a:srgbClr val="FF0000"/>
                </a:solidFill>
              </a:rPr>
              <a:t>異なる写真種別の場合は入力</a:t>
            </a:r>
          </a:p>
          <a:p>
            <a:endParaRPr kumimoji="1" lang="ja-JP" altLang="en-US" sz="1000" b="1">
              <a:solidFill>
                <a:srgbClr val="FF0000"/>
              </a:solidFill>
            </a:endParaRPr>
          </a:p>
        </p:txBody>
      </p:sp>
      <p:sp>
        <p:nvSpPr>
          <p:cNvPr id="137" name="Content Placeholder 2">
            <a:extLst>
              <a:ext uri="{FF2B5EF4-FFF2-40B4-BE49-F238E27FC236}">
                <a16:creationId xmlns:a16="http://schemas.microsoft.com/office/drawing/2014/main" id="{174F4880-2729-22A2-A38F-FD0BFBF8E719}"/>
              </a:ext>
            </a:extLst>
          </p:cNvPr>
          <p:cNvSpPr>
            <a:spLocks noGrp="1"/>
          </p:cNvSpPr>
          <p:nvPr>
            <p:ph idx="73" hasCustomPrompt="1"/>
          </p:nvPr>
        </p:nvSpPr>
        <p:spPr>
          <a:xfrm>
            <a:off x="115959"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3" name="Content Placeholder 2">
            <a:extLst>
              <a:ext uri="{FF2B5EF4-FFF2-40B4-BE49-F238E27FC236}">
                <a16:creationId xmlns:a16="http://schemas.microsoft.com/office/drawing/2014/main" id="{01DBC9C1-0836-6199-1283-76DC6721BC11}"/>
              </a:ext>
            </a:extLst>
          </p:cNvPr>
          <p:cNvSpPr>
            <a:spLocks noGrp="1"/>
          </p:cNvSpPr>
          <p:nvPr>
            <p:ph idx="76" hasCustomPrompt="1"/>
          </p:nvPr>
        </p:nvSpPr>
        <p:spPr>
          <a:xfrm>
            <a:off x="2551025"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9" name="Content Placeholder 2">
            <a:extLst>
              <a:ext uri="{FF2B5EF4-FFF2-40B4-BE49-F238E27FC236}">
                <a16:creationId xmlns:a16="http://schemas.microsoft.com/office/drawing/2014/main" id="{D5F32E86-0C3F-4DD2-A446-8E51EBA1FB76}"/>
              </a:ext>
            </a:extLst>
          </p:cNvPr>
          <p:cNvSpPr>
            <a:spLocks noGrp="1"/>
          </p:cNvSpPr>
          <p:nvPr>
            <p:ph idx="79" hasCustomPrompt="1"/>
          </p:nvPr>
        </p:nvSpPr>
        <p:spPr>
          <a:xfrm>
            <a:off x="5062290"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55" name="Content Placeholder 2">
            <a:extLst>
              <a:ext uri="{FF2B5EF4-FFF2-40B4-BE49-F238E27FC236}">
                <a16:creationId xmlns:a16="http://schemas.microsoft.com/office/drawing/2014/main" id="{D8AC48FF-8633-07B2-4A3F-6F7B2D0C811F}"/>
              </a:ext>
            </a:extLst>
          </p:cNvPr>
          <p:cNvSpPr>
            <a:spLocks noGrp="1"/>
          </p:cNvSpPr>
          <p:nvPr>
            <p:ph idx="82" hasCustomPrompt="1"/>
          </p:nvPr>
        </p:nvSpPr>
        <p:spPr>
          <a:xfrm>
            <a:off x="7497356"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24" name="テキスト ボックス 1023">
            <a:extLst>
              <a:ext uri="{FF2B5EF4-FFF2-40B4-BE49-F238E27FC236}">
                <a16:creationId xmlns:a16="http://schemas.microsoft.com/office/drawing/2014/main" id="{F073BABA-6E5C-D369-E18E-38105C3E8F89}"/>
              </a:ext>
            </a:extLst>
          </p:cNvPr>
          <p:cNvSpPr txBox="1"/>
          <p:nvPr userDrawn="1"/>
        </p:nvSpPr>
        <p:spPr>
          <a:xfrm>
            <a:off x="256254" y="591861"/>
            <a:ext cx="944328" cy="360000"/>
          </a:xfrm>
          <a:prstGeom prst="rect">
            <a:avLst/>
          </a:prstGeom>
          <a:noFill/>
          <a:ln w="3175">
            <a:solidFill>
              <a:schemeClr val="tx1"/>
            </a:solidFill>
          </a:ln>
        </p:spPr>
        <p:txBody>
          <a:bodyPr wrap="square" rtlCol="0" anchor="ctr">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26" name="テキスト ボックス 1025">
            <a:extLst>
              <a:ext uri="{FF2B5EF4-FFF2-40B4-BE49-F238E27FC236}">
                <a16:creationId xmlns:a16="http://schemas.microsoft.com/office/drawing/2014/main" id="{88D4B989-D9B1-D007-86C9-B8C0F0EE3535}"/>
              </a:ext>
            </a:extLst>
          </p:cNvPr>
          <p:cNvSpPr txBox="1"/>
          <p:nvPr userDrawn="1"/>
        </p:nvSpPr>
        <p:spPr>
          <a:xfrm>
            <a:off x="10090616" y="232325"/>
            <a:ext cx="944328" cy="244800"/>
          </a:xfrm>
          <a:prstGeom prst="rect">
            <a:avLst/>
          </a:prstGeom>
          <a:noFill/>
          <a:ln w="3175">
            <a:solidFill>
              <a:schemeClr val="tx1"/>
            </a:solidFill>
          </a:ln>
        </p:spPr>
        <p:txBody>
          <a:bodyPr wrap="square" rtlCol="0">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33" name="図プレースホルダー 1032">
            <a:extLst>
              <a:ext uri="{FF2B5EF4-FFF2-40B4-BE49-F238E27FC236}">
                <a16:creationId xmlns:a16="http://schemas.microsoft.com/office/drawing/2014/main" id="{C9DA1D42-DF62-8314-3D46-C4CE0BD0701E}"/>
              </a:ext>
            </a:extLst>
          </p:cNvPr>
          <p:cNvSpPr>
            <a:spLocks noGrp="1"/>
          </p:cNvSpPr>
          <p:nvPr>
            <p:ph type="pic" sz="quarter" idx="84" hasCustomPrompt="1"/>
          </p:nvPr>
        </p:nvSpPr>
        <p:spPr>
          <a:xfrm>
            <a:off x="115959"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dirty="0"/>
              <a:t>＜画像貼付欄＞</a:t>
            </a:r>
            <a:br>
              <a:rPr lang="en-US" altLang="ja-JP" dirty="0"/>
            </a:br>
            <a:r>
              <a:rPr lang="ja-JP" altLang="en-US" dirty="0"/>
              <a:t>銘板に記載されている型番・定格能力・定格消費電力・製造年の文字が読み取れるように撮影してください。</a:t>
            </a:r>
            <a:endParaRPr lang="en-US" altLang="ja-JP" dirty="0"/>
          </a:p>
          <a:p>
            <a:endParaRPr kumimoji="1" lang="ja-JP" altLang="en-US" dirty="0"/>
          </a:p>
        </p:txBody>
      </p:sp>
      <p:sp>
        <p:nvSpPr>
          <p:cNvPr id="1034" name="図プレースホルダー 1032">
            <a:extLst>
              <a:ext uri="{FF2B5EF4-FFF2-40B4-BE49-F238E27FC236}">
                <a16:creationId xmlns:a16="http://schemas.microsoft.com/office/drawing/2014/main" id="{0EC966E7-6770-E459-9814-C6295346A01D}"/>
              </a:ext>
            </a:extLst>
          </p:cNvPr>
          <p:cNvSpPr>
            <a:spLocks noGrp="1"/>
          </p:cNvSpPr>
          <p:nvPr>
            <p:ph type="pic" sz="quarter" idx="85" hasCustomPrompt="1"/>
          </p:nvPr>
        </p:nvSpPr>
        <p:spPr>
          <a:xfrm>
            <a:off x="2551025"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5" name="図プレースホルダー 1032">
            <a:extLst>
              <a:ext uri="{FF2B5EF4-FFF2-40B4-BE49-F238E27FC236}">
                <a16:creationId xmlns:a16="http://schemas.microsoft.com/office/drawing/2014/main" id="{ADC48B1C-2A79-E823-C16A-73615C57D0A6}"/>
              </a:ext>
            </a:extLst>
          </p:cNvPr>
          <p:cNvSpPr>
            <a:spLocks noGrp="1"/>
          </p:cNvSpPr>
          <p:nvPr>
            <p:ph type="pic" sz="quarter" idx="86" hasCustomPrompt="1"/>
          </p:nvPr>
        </p:nvSpPr>
        <p:spPr>
          <a:xfrm>
            <a:off x="5062290"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銘板に記載されている型番・製造番号・製造年の文字が読み取れるように撮影してください。</a:t>
            </a:r>
            <a:endParaRPr lang="en-US" altLang="ja-JP"/>
          </a:p>
          <a:p>
            <a:pPr lvl="0"/>
            <a:endParaRPr lang="en-US" altLang="ja-JP"/>
          </a:p>
          <a:p>
            <a:endParaRPr kumimoji="1" lang="ja-JP" altLang="en-US"/>
          </a:p>
        </p:txBody>
      </p:sp>
      <p:sp>
        <p:nvSpPr>
          <p:cNvPr id="1036" name="図プレースホルダー 1032">
            <a:extLst>
              <a:ext uri="{FF2B5EF4-FFF2-40B4-BE49-F238E27FC236}">
                <a16:creationId xmlns:a16="http://schemas.microsoft.com/office/drawing/2014/main" id="{1522694E-E368-68F8-1127-E06677E94811}"/>
              </a:ext>
            </a:extLst>
          </p:cNvPr>
          <p:cNvSpPr>
            <a:spLocks noGrp="1"/>
          </p:cNvSpPr>
          <p:nvPr>
            <p:ph type="pic" sz="quarter" idx="87" hasCustomPrompt="1"/>
          </p:nvPr>
        </p:nvSpPr>
        <p:spPr>
          <a:xfrm>
            <a:off x="7497356"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7" name="図プレースホルダー 1032">
            <a:extLst>
              <a:ext uri="{FF2B5EF4-FFF2-40B4-BE49-F238E27FC236}">
                <a16:creationId xmlns:a16="http://schemas.microsoft.com/office/drawing/2014/main" id="{CEF9949B-3042-1299-B33F-49DD897395B5}"/>
              </a:ext>
            </a:extLst>
          </p:cNvPr>
          <p:cNvSpPr>
            <a:spLocks noGrp="1"/>
          </p:cNvSpPr>
          <p:nvPr>
            <p:ph type="pic" sz="quarter" idx="88" hasCustomPrompt="1"/>
          </p:nvPr>
        </p:nvSpPr>
        <p:spPr>
          <a:xfrm>
            <a:off x="115959"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銘板に記載されている型番・定格能力・定格消費電力・製造年の文字が読み取れるように撮影してください。</a:t>
            </a:r>
            <a:endParaRPr lang="en-US" altLang="ja-JP"/>
          </a:p>
          <a:p>
            <a:endParaRPr kumimoji="1" lang="ja-JP" altLang="en-US"/>
          </a:p>
        </p:txBody>
      </p:sp>
      <p:sp>
        <p:nvSpPr>
          <p:cNvPr id="1038" name="図プレースホルダー 1032">
            <a:extLst>
              <a:ext uri="{FF2B5EF4-FFF2-40B4-BE49-F238E27FC236}">
                <a16:creationId xmlns:a16="http://schemas.microsoft.com/office/drawing/2014/main" id="{9D03C68C-A54D-4530-51F4-911FEC358545}"/>
              </a:ext>
            </a:extLst>
          </p:cNvPr>
          <p:cNvSpPr>
            <a:spLocks noGrp="1"/>
          </p:cNvSpPr>
          <p:nvPr>
            <p:ph type="pic" sz="quarter" idx="89" hasCustomPrompt="1"/>
          </p:nvPr>
        </p:nvSpPr>
        <p:spPr>
          <a:xfrm>
            <a:off x="2551025"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9" name="図プレースホルダー 1032">
            <a:extLst>
              <a:ext uri="{FF2B5EF4-FFF2-40B4-BE49-F238E27FC236}">
                <a16:creationId xmlns:a16="http://schemas.microsoft.com/office/drawing/2014/main" id="{0F055550-1FF6-E0FD-26AC-9DEF7A338A2E}"/>
              </a:ext>
            </a:extLst>
          </p:cNvPr>
          <p:cNvSpPr>
            <a:spLocks noGrp="1"/>
          </p:cNvSpPr>
          <p:nvPr>
            <p:ph type="pic" sz="quarter" idx="90" hasCustomPrompt="1"/>
          </p:nvPr>
        </p:nvSpPr>
        <p:spPr>
          <a:xfrm>
            <a:off x="5062290"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銘板に記載されている型番・製造番号・製造年の文字が読み取れるように撮影してください。</a:t>
            </a:r>
            <a:endParaRPr lang="en-US" altLang="ja-JP"/>
          </a:p>
          <a:p>
            <a:endParaRPr kumimoji="1" lang="ja-JP" altLang="en-US"/>
          </a:p>
        </p:txBody>
      </p:sp>
      <p:sp>
        <p:nvSpPr>
          <p:cNvPr id="1040" name="図プレースホルダー 1032">
            <a:extLst>
              <a:ext uri="{FF2B5EF4-FFF2-40B4-BE49-F238E27FC236}">
                <a16:creationId xmlns:a16="http://schemas.microsoft.com/office/drawing/2014/main" id="{DE374EBF-C183-C076-E224-F9E34518F75B}"/>
              </a:ext>
            </a:extLst>
          </p:cNvPr>
          <p:cNvSpPr>
            <a:spLocks noGrp="1"/>
          </p:cNvSpPr>
          <p:nvPr>
            <p:ph type="pic" sz="quarter" idx="91" hasCustomPrompt="1"/>
          </p:nvPr>
        </p:nvSpPr>
        <p:spPr>
          <a:xfrm>
            <a:off x="7497356"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41" name="テキスト ボックス 1040">
            <a:extLst>
              <a:ext uri="{FF2B5EF4-FFF2-40B4-BE49-F238E27FC236}">
                <a16:creationId xmlns:a16="http://schemas.microsoft.com/office/drawing/2014/main" id="{0171FEEB-8409-4ABF-BCDE-6BA4BC03E557}"/>
              </a:ext>
            </a:extLst>
          </p:cNvPr>
          <p:cNvSpPr txBox="1"/>
          <p:nvPr userDrawn="1"/>
        </p:nvSpPr>
        <p:spPr>
          <a:xfrm>
            <a:off x="10028563" y="4078894"/>
            <a:ext cx="4551559" cy="2677656"/>
          </a:xfrm>
          <a:prstGeom prst="rect">
            <a:avLst/>
          </a:prstGeom>
          <a:noFill/>
        </p:spPr>
        <p:txBody>
          <a:bodyPr wrap="square" rtlCol="0">
            <a:spAutoFit/>
          </a:bodyPr>
          <a:lstStyle/>
          <a:p>
            <a:r>
              <a:rPr kumimoji="1" lang="en-US" altLang="ja-JP" sz="1050" b="1">
                <a:solidFill>
                  <a:schemeClr val="tx1"/>
                </a:solidFill>
              </a:rPr>
              <a:t>【</a:t>
            </a:r>
            <a:r>
              <a:rPr kumimoji="1" lang="ja-JP" altLang="en-US" sz="1050" b="1">
                <a:solidFill>
                  <a:schemeClr val="tx1"/>
                </a:solidFill>
              </a:rPr>
              <a:t>留意事項</a:t>
            </a:r>
            <a:r>
              <a:rPr kumimoji="1" lang="en-US" altLang="ja-JP" sz="1050" b="1">
                <a:solidFill>
                  <a:schemeClr val="tx1"/>
                </a:solidFill>
              </a:rPr>
              <a:t>】 </a:t>
            </a:r>
          </a:p>
          <a:p>
            <a:r>
              <a:rPr kumimoji="1" lang="ja-JP" altLang="en-US" sz="1050"/>
              <a:t>・申請の手引、記入例を確認のうえご記入ください。</a:t>
            </a:r>
            <a:endParaRPr kumimoji="1" lang="en-US" altLang="ja-JP" sz="1050"/>
          </a:p>
          <a:p>
            <a:r>
              <a:rPr kumimoji="1" lang="ja-JP" altLang="en-US" sz="1050"/>
              <a:t>・複数の補助対象設備で申請する場合、設備ごとにスライドをまとめて</a:t>
            </a:r>
            <a:endParaRPr kumimoji="1" lang="en-US" altLang="ja-JP" sz="1050"/>
          </a:p>
          <a:p>
            <a:r>
              <a:rPr kumimoji="1" lang="ja-JP" altLang="en-US" sz="1050"/>
              <a:t>　提出してください。</a:t>
            </a:r>
          </a:p>
          <a:p>
            <a:r>
              <a:rPr kumimoji="1" lang="ja-JP" altLang="en-US" sz="1050"/>
              <a:t>・提出写真の枚数がフォーマットを超える場合は、スライドを追加して</a:t>
            </a:r>
            <a:endParaRPr kumimoji="1" lang="en-US" altLang="ja-JP" sz="1050"/>
          </a:p>
          <a:p>
            <a:r>
              <a:rPr kumimoji="1" lang="ja-JP" altLang="en-US" sz="1050"/>
              <a:t>　ご利用ください。 </a:t>
            </a:r>
          </a:p>
          <a:p>
            <a:r>
              <a:rPr kumimoji="1" lang="ja-JP" altLang="en-US" sz="1050"/>
              <a:t>・更新前後で比較できるように、同一設置場所の設備の写真を並べてく</a:t>
            </a:r>
            <a:endParaRPr kumimoji="1" lang="en-US" altLang="ja-JP" sz="1050"/>
          </a:p>
          <a:p>
            <a:r>
              <a:rPr kumimoji="1" lang="ja-JP" altLang="en-US" sz="1050"/>
              <a:t>　ださい。 </a:t>
            </a:r>
          </a:p>
          <a:p>
            <a:r>
              <a:rPr kumimoji="1" lang="ja-JP" altLang="en-US" sz="1050"/>
              <a:t>・提出いただく写真は銘板等の記載が読み取れる解像度になっているこ</a:t>
            </a:r>
            <a:endParaRPr kumimoji="1" lang="en-US" altLang="ja-JP" sz="1050"/>
          </a:p>
          <a:p>
            <a:r>
              <a:rPr kumimoji="1" lang="ja-JP" altLang="en-US" sz="1050"/>
              <a:t>　とをご確認ください。 </a:t>
            </a:r>
          </a:p>
          <a:p>
            <a:r>
              <a:rPr kumimoji="1" lang="ja-JP" altLang="en-US" sz="1050"/>
              <a:t>・交付申請時と実績報告時で同一台紙を提出いただいて構いません。</a:t>
            </a:r>
            <a:endParaRPr kumimoji="1" lang="en-US" altLang="ja-JP" sz="1050"/>
          </a:p>
          <a:p>
            <a:r>
              <a:rPr kumimoji="1" lang="ja-JP" altLang="en-US" sz="1050"/>
              <a:t>　その場合、実績報告時には交付申請時にご提出いただいた台紙</a:t>
            </a:r>
            <a:endParaRPr kumimoji="1" lang="en-US" altLang="ja-JP" sz="1050"/>
          </a:p>
          <a:p>
            <a:r>
              <a:rPr kumimoji="1" lang="ja-JP" altLang="en-US" sz="1050"/>
              <a:t>　（撤去前設備の写真）に、設置後写真を追加してご提出ください。</a:t>
            </a:r>
            <a:endParaRPr kumimoji="1" lang="en-US" altLang="ja-JP" sz="1050"/>
          </a:p>
          <a:p>
            <a:r>
              <a:rPr kumimoji="1" lang="ja-JP" altLang="en-US" sz="1050"/>
              <a:t>・容量が大きく添付ができない場合はファイルを分け、ファイル名に番</a:t>
            </a:r>
            <a:endParaRPr kumimoji="1" lang="en-US" altLang="ja-JP" sz="1050"/>
          </a:p>
          <a:p>
            <a:r>
              <a:rPr kumimoji="1" lang="ja-JP" altLang="en-US" sz="1050"/>
              <a:t>　号を加えて添付してください。 </a:t>
            </a:r>
          </a:p>
          <a:p>
            <a:endParaRPr kumimoji="1" lang="en-US" altLang="ja-JP" sz="1050"/>
          </a:p>
        </p:txBody>
      </p:sp>
      <p:sp>
        <p:nvSpPr>
          <p:cNvPr id="2" name="Content Placeholder 2">
            <a:extLst>
              <a:ext uri="{FF2B5EF4-FFF2-40B4-BE49-F238E27FC236}">
                <a16:creationId xmlns:a16="http://schemas.microsoft.com/office/drawing/2014/main" id="{80EDBCED-60FE-09AD-CBF2-BAFFDBEBAC3C}"/>
              </a:ext>
            </a:extLst>
          </p:cNvPr>
          <p:cNvSpPr>
            <a:spLocks noGrp="1"/>
          </p:cNvSpPr>
          <p:nvPr>
            <p:ph idx="92" hasCustomPrompt="1"/>
          </p:nvPr>
        </p:nvSpPr>
        <p:spPr>
          <a:xfrm>
            <a:off x="5344294" y="304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3" name="Content Placeholder 2">
            <a:extLst>
              <a:ext uri="{FF2B5EF4-FFF2-40B4-BE49-F238E27FC236}">
                <a16:creationId xmlns:a16="http://schemas.microsoft.com/office/drawing/2014/main" id="{9123870E-D086-48A6-B8BE-672B382D8690}"/>
              </a:ext>
            </a:extLst>
          </p:cNvPr>
          <p:cNvSpPr>
            <a:spLocks noGrp="1"/>
          </p:cNvSpPr>
          <p:nvPr>
            <p:ph idx="93" hasCustomPrompt="1"/>
          </p:nvPr>
        </p:nvSpPr>
        <p:spPr>
          <a:xfrm>
            <a:off x="5344294" y="520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5" name="Content Placeholder 2">
            <a:extLst>
              <a:ext uri="{FF2B5EF4-FFF2-40B4-BE49-F238E27FC236}">
                <a16:creationId xmlns:a16="http://schemas.microsoft.com/office/drawing/2014/main" id="{64C1E9D8-485A-8BE1-9F5A-D96F747AF307}"/>
              </a:ext>
            </a:extLst>
          </p:cNvPr>
          <p:cNvSpPr>
            <a:spLocks noGrp="1"/>
          </p:cNvSpPr>
          <p:nvPr>
            <p:ph idx="94" hasCustomPrompt="1"/>
          </p:nvPr>
        </p:nvSpPr>
        <p:spPr>
          <a:xfrm>
            <a:off x="5344294" y="735861"/>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6" name="テキスト ボックス 5">
            <a:extLst>
              <a:ext uri="{FF2B5EF4-FFF2-40B4-BE49-F238E27FC236}">
                <a16:creationId xmlns:a16="http://schemas.microsoft.com/office/drawing/2014/main" id="{E4747657-6FEC-40B0-B674-183D090C5907}"/>
              </a:ext>
            </a:extLst>
          </p:cNvPr>
          <p:cNvSpPr txBox="1"/>
          <p:nvPr userDrawn="1"/>
        </p:nvSpPr>
        <p:spPr>
          <a:xfrm>
            <a:off x="3956109" y="304160"/>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8" name="テキスト ボックス 7">
            <a:extLst>
              <a:ext uri="{FF2B5EF4-FFF2-40B4-BE49-F238E27FC236}">
                <a16:creationId xmlns:a16="http://schemas.microsoft.com/office/drawing/2014/main" id="{A6F0B8E0-244D-39EA-D01B-DC349DC5AF50}"/>
              </a:ext>
            </a:extLst>
          </p:cNvPr>
          <p:cNvSpPr txBox="1"/>
          <p:nvPr userDrawn="1"/>
        </p:nvSpPr>
        <p:spPr>
          <a:xfrm>
            <a:off x="3956109" y="735861"/>
            <a:ext cx="1388185" cy="216000"/>
          </a:xfrm>
          <a:prstGeom prst="rect">
            <a:avLst/>
          </a:prstGeom>
          <a:noFill/>
          <a:ln w="3175">
            <a:solidFill>
              <a:schemeClr val="tx1"/>
            </a:solidFill>
          </a:ln>
        </p:spPr>
        <p:txBody>
          <a:bodyPr wrap="square" rtlCol="0">
            <a:spAutoFit/>
          </a:bodyPr>
          <a:lstStyle/>
          <a:p>
            <a:r>
              <a:rPr kumimoji="1" lang="ja-JP" altLang="en-US" sz="800" b="1"/>
              <a:t>機器表の室名</a:t>
            </a:r>
          </a:p>
        </p:txBody>
      </p:sp>
      <p:sp>
        <p:nvSpPr>
          <p:cNvPr id="14" name="テキスト ボックス 13">
            <a:extLst>
              <a:ext uri="{FF2B5EF4-FFF2-40B4-BE49-F238E27FC236}">
                <a16:creationId xmlns:a16="http://schemas.microsoft.com/office/drawing/2014/main" id="{A80E9FEF-27ED-789A-D370-BBE769DF10B2}"/>
              </a:ext>
            </a:extLst>
          </p:cNvPr>
          <p:cNvSpPr txBox="1"/>
          <p:nvPr userDrawn="1"/>
        </p:nvSpPr>
        <p:spPr>
          <a:xfrm>
            <a:off x="3956109" y="520160"/>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18" name="テキスト ボックス 17">
            <a:extLst>
              <a:ext uri="{FF2B5EF4-FFF2-40B4-BE49-F238E27FC236}">
                <a16:creationId xmlns:a16="http://schemas.microsoft.com/office/drawing/2014/main" id="{8968AA2A-45FE-69F9-52E8-1558E1181FB2}"/>
              </a:ext>
            </a:extLst>
          </p:cNvPr>
          <p:cNvSpPr txBox="1"/>
          <p:nvPr userDrawn="1"/>
        </p:nvSpPr>
        <p:spPr>
          <a:xfrm>
            <a:off x="10085954" y="571359"/>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19" name="テキスト ボックス 18">
            <a:extLst>
              <a:ext uri="{FF2B5EF4-FFF2-40B4-BE49-F238E27FC236}">
                <a16:creationId xmlns:a16="http://schemas.microsoft.com/office/drawing/2014/main" id="{4CF2277D-6163-18D1-4CCC-3DC4085563AA}"/>
              </a:ext>
            </a:extLst>
          </p:cNvPr>
          <p:cNvSpPr txBox="1"/>
          <p:nvPr userDrawn="1"/>
        </p:nvSpPr>
        <p:spPr>
          <a:xfrm>
            <a:off x="10085954" y="1011047"/>
            <a:ext cx="1388185" cy="216000"/>
          </a:xfrm>
          <a:prstGeom prst="rect">
            <a:avLst/>
          </a:prstGeom>
          <a:noFill/>
          <a:ln w="3175">
            <a:solidFill>
              <a:schemeClr val="tx1"/>
            </a:solidFill>
          </a:ln>
        </p:spPr>
        <p:txBody>
          <a:bodyPr wrap="square" rtlCol="0">
            <a:spAutoFit/>
          </a:bodyPr>
          <a:lstStyle/>
          <a:p>
            <a:r>
              <a:rPr kumimoji="1" lang="ja-JP" altLang="en-US" sz="800" b="1"/>
              <a:t>機器表の室名</a:t>
            </a:r>
          </a:p>
        </p:txBody>
      </p:sp>
      <p:sp>
        <p:nvSpPr>
          <p:cNvPr id="22" name="テキスト ボックス 21">
            <a:extLst>
              <a:ext uri="{FF2B5EF4-FFF2-40B4-BE49-F238E27FC236}">
                <a16:creationId xmlns:a16="http://schemas.microsoft.com/office/drawing/2014/main" id="{54A892B0-C269-8E26-D73B-A81B65EC5E7F}"/>
              </a:ext>
            </a:extLst>
          </p:cNvPr>
          <p:cNvSpPr txBox="1"/>
          <p:nvPr userDrawn="1"/>
        </p:nvSpPr>
        <p:spPr>
          <a:xfrm>
            <a:off x="10085954" y="791759"/>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28" name="正方形/長方形 27">
            <a:extLst>
              <a:ext uri="{FF2B5EF4-FFF2-40B4-BE49-F238E27FC236}">
                <a16:creationId xmlns:a16="http://schemas.microsoft.com/office/drawing/2014/main" id="{698132B6-CE32-2D85-778E-758F03BDB35D}"/>
              </a:ext>
            </a:extLst>
          </p:cNvPr>
          <p:cNvSpPr/>
          <p:nvPr userDrawn="1"/>
        </p:nvSpPr>
        <p:spPr>
          <a:xfrm>
            <a:off x="10085954" y="1324163"/>
            <a:ext cx="2340000" cy="223124"/>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53520F58-2BEB-4DA7-D5BB-EAD7D3BAA417}"/>
              </a:ext>
            </a:extLst>
          </p:cNvPr>
          <p:cNvSpPr txBox="1"/>
          <p:nvPr userDrawn="1"/>
        </p:nvSpPr>
        <p:spPr>
          <a:xfrm>
            <a:off x="10085954" y="1324163"/>
            <a:ext cx="2048400" cy="276999"/>
          </a:xfrm>
          <a:prstGeom prst="rect">
            <a:avLst/>
          </a:prstGeom>
          <a:noFill/>
        </p:spPr>
        <p:txBody>
          <a:bodyPr wrap="square" rtlCol="0">
            <a:spAutoFit/>
          </a:bodyPr>
          <a:lstStyle/>
          <a:p>
            <a:r>
              <a:rPr kumimoji="1" lang="ja-JP" altLang="en-US" sz="1200" b="1">
                <a:solidFill>
                  <a:srgbClr val="FF0000"/>
                </a:solidFill>
              </a:rPr>
              <a:t>撤去前写真（室外機本体）</a:t>
            </a:r>
          </a:p>
        </p:txBody>
      </p:sp>
      <p:sp>
        <p:nvSpPr>
          <p:cNvPr id="16" name="日付プレースホルダー 15">
            <a:extLst>
              <a:ext uri="{FF2B5EF4-FFF2-40B4-BE49-F238E27FC236}">
                <a16:creationId xmlns:a16="http://schemas.microsoft.com/office/drawing/2014/main" id="{AA73D16A-0B62-DFC1-D74D-A7ADE4372C6E}"/>
              </a:ext>
            </a:extLst>
          </p:cNvPr>
          <p:cNvSpPr>
            <a:spLocks noGrp="1"/>
          </p:cNvSpPr>
          <p:nvPr>
            <p:ph type="dt" sz="half" idx="95"/>
          </p:nvPr>
        </p:nvSpPr>
        <p:spPr>
          <a:xfrm>
            <a:off x="8135185" y="132902"/>
            <a:ext cx="986044" cy="216000"/>
          </a:xfrm>
        </p:spPr>
        <p:txBody>
          <a:bodyPr/>
          <a:lstStyle/>
          <a:p>
            <a:fld id="{BC4B7450-E155-4D1A-8D33-3EF07A982F8D}" type="datetimeFigureOut">
              <a:rPr kumimoji="1" lang="ja-JP" altLang="en-US" smtClean="0"/>
              <a:t>2026/8/27</a:t>
            </a:fld>
            <a:endParaRPr kumimoji="1" lang="ja-JP" altLang="en-US"/>
          </a:p>
        </p:txBody>
      </p:sp>
      <p:sp>
        <p:nvSpPr>
          <p:cNvPr id="17" name="フッター プレースホルダー 16">
            <a:extLst>
              <a:ext uri="{FF2B5EF4-FFF2-40B4-BE49-F238E27FC236}">
                <a16:creationId xmlns:a16="http://schemas.microsoft.com/office/drawing/2014/main" id="{4CE19EED-6A1A-47A1-9A23-5B2B74F358AE}"/>
              </a:ext>
            </a:extLst>
          </p:cNvPr>
          <p:cNvSpPr>
            <a:spLocks noGrp="1"/>
          </p:cNvSpPr>
          <p:nvPr>
            <p:ph type="ftr" sz="quarter" idx="96"/>
          </p:nvPr>
        </p:nvSpPr>
        <p:spPr>
          <a:xfrm>
            <a:off x="12933965" y="84667"/>
            <a:ext cx="588575" cy="365125"/>
          </a:xfrm>
        </p:spPr>
        <p:txBody>
          <a:bodyPr/>
          <a:lstStyle/>
          <a:p>
            <a:endParaRPr kumimoji="1" lang="ja-JP" altLang="en-US"/>
          </a:p>
        </p:txBody>
      </p:sp>
      <p:sp>
        <p:nvSpPr>
          <p:cNvPr id="20" name="スライド番号プレースホルダー 19">
            <a:extLst>
              <a:ext uri="{FF2B5EF4-FFF2-40B4-BE49-F238E27FC236}">
                <a16:creationId xmlns:a16="http://schemas.microsoft.com/office/drawing/2014/main" id="{4F2A4C65-7116-A8DB-5483-9AEE692341EB}"/>
              </a:ext>
            </a:extLst>
          </p:cNvPr>
          <p:cNvSpPr>
            <a:spLocks noGrp="1"/>
          </p:cNvSpPr>
          <p:nvPr>
            <p:ph type="sldNum" sz="quarter" idx="97"/>
          </p:nvPr>
        </p:nvSpPr>
        <p:spPr>
          <a:xfrm>
            <a:off x="9356179" y="144614"/>
            <a:ext cx="408958" cy="172287"/>
          </a:xfrm>
        </p:spPr>
        <p:txBody>
          <a:bodyPr/>
          <a:lstStyle/>
          <a:p>
            <a:fld id="{593632D8-6ECA-4CE9-9266-143CB156B599}" type="slidenum">
              <a:rPr kumimoji="1" lang="ja-JP" altLang="en-US" smtClean="0"/>
              <a:t>‹#›</a:t>
            </a:fld>
            <a:endParaRPr kumimoji="1" lang="ja-JP" altLang="en-US"/>
          </a:p>
        </p:txBody>
      </p:sp>
      <p:sp>
        <p:nvSpPr>
          <p:cNvPr id="9" name="テキスト ボックス 8">
            <a:extLst>
              <a:ext uri="{FF2B5EF4-FFF2-40B4-BE49-F238E27FC236}">
                <a16:creationId xmlns:a16="http://schemas.microsoft.com/office/drawing/2014/main" id="{4EB09127-1958-37A3-8879-6505D08FE712}"/>
              </a:ext>
            </a:extLst>
          </p:cNvPr>
          <p:cNvSpPr txBox="1"/>
          <p:nvPr userDrawn="1"/>
        </p:nvSpPr>
        <p:spPr>
          <a:xfrm>
            <a:off x="12653793" y="1324163"/>
            <a:ext cx="2757657" cy="276999"/>
          </a:xfrm>
          <a:prstGeom prst="rect">
            <a:avLst/>
          </a:prstGeom>
          <a:noFill/>
        </p:spPr>
        <p:txBody>
          <a:bodyPr wrap="square" rtlCol="0">
            <a:spAutoFit/>
          </a:bodyPr>
          <a:lstStyle/>
          <a:p>
            <a:r>
              <a:rPr kumimoji="1" lang="ja-JP" altLang="en-US" sz="1200" b="1">
                <a:solidFill>
                  <a:srgbClr val="FF0000"/>
                </a:solidFill>
              </a:rPr>
              <a:t>撤去前写真（室内機・室外機銘板）</a:t>
            </a:r>
          </a:p>
        </p:txBody>
      </p:sp>
      <p:sp>
        <p:nvSpPr>
          <p:cNvPr id="12" name="テキスト ボックス 11">
            <a:extLst>
              <a:ext uri="{FF2B5EF4-FFF2-40B4-BE49-F238E27FC236}">
                <a16:creationId xmlns:a16="http://schemas.microsoft.com/office/drawing/2014/main" id="{7D192152-C469-79F8-E004-F36EF6621921}"/>
              </a:ext>
            </a:extLst>
          </p:cNvPr>
          <p:cNvSpPr txBox="1"/>
          <p:nvPr userDrawn="1"/>
        </p:nvSpPr>
        <p:spPr>
          <a:xfrm>
            <a:off x="12653793" y="2105687"/>
            <a:ext cx="2643357" cy="276999"/>
          </a:xfrm>
          <a:prstGeom prst="rect">
            <a:avLst/>
          </a:prstGeom>
          <a:noFill/>
        </p:spPr>
        <p:txBody>
          <a:bodyPr wrap="square" rtlCol="0">
            <a:spAutoFit/>
          </a:bodyPr>
          <a:lstStyle/>
          <a:p>
            <a:r>
              <a:rPr kumimoji="1" lang="ja-JP" altLang="en-US" sz="1200" b="1">
                <a:solidFill>
                  <a:srgbClr val="FF0000"/>
                </a:solidFill>
              </a:rPr>
              <a:t>撤去前写真（室内機・室外機本体）</a:t>
            </a:r>
          </a:p>
        </p:txBody>
      </p:sp>
      <p:sp>
        <p:nvSpPr>
          <p:cNvPr id="15" name="テキスト ボックス 14">
            <a:extLst>
              <a:ext uri="{FF2B5EF4-FFF2-40B4-BE49-F238E27FC236}">
                <a16:creationId xmlns:a16="http://schemas.microsoft.com/office/drawing/2014/main" id="{5BF4FDAE-DD8B-5876-6FFB-4AC89B6C9C8F}"/>
              </a:ext>
            </a:extLst>
          </p:cNvPr>
          <p:cNvSpPr txBox="1"/>
          <p:nvPr userDrawn="1"/>
        </p:nvSpPr>
        <p:spPr>
          <a:xfrm>
            <a:off x="12653793" y="2606017"/>
            <a:ext cx="2643357" cy="276999"/>
          </a:xfrm>
          <a:prstGeom prst="rect">
            <a:avLst/>
          </a:prstGeom>
          <a:noFill/>
        </p:spPr>
        <p:txBody>
          <a:bodyPr wrap="square" rtlCol="0">
            <a:spAutoFit/>
          </a:bodyPr>
          <a:lstStyle/>
          <a:p>
            <a:r>
              <a:rPr kumimoji="1" lang="ja-JP" altLang="en-US" sz="1200" b="1">
                <a:solidFill>
                  <a:srgbClr val="FF0000"/>
                </a:solidFill>
              </a:rPr>
              <a:t>設置後写真（室内機・室外機銘板）</a:t>
            </a:r>
          </a:p>
        </p:txBody>
      </p:sp>
      <p:sp>
        <p:nvSpPr>
          <p:cNvPr id="23" name="テキスト ボックス 22">
            <a:extLst>
              <a:ext uri="{FF2B5EF4-FFF2-40B4-BE49-F238E27FC236}">
                <a16:creationId xmlns:a16="http://schemas.microsoft.com/office/drawing/2014/main" id="{FED32B34-D905-69EB-1A70-363339160BBE}"/>
              </a:ext>
            </a:extLst>
          </p:cNvPr>
          <p:cNvSpPr txBox="1"/>
          <p:nvPr userDrawn="1"/>
        </p:nvSpPr>
        <p:spPr>
          <a:xfrm>
            <a:off x="12653792" y="3272386"/>
            <a:ext cx="2625196" cy="276999"/>
          </a:xfrm>
          <a:prstGeom prst="rect">
            <a:avLst/>
          </a:prstGeom>
          <a:noFill/>
        </p:spPr>
        <p:txBody>
          <a:bodyPr wrap="square" rtlCol="0">
            <a:spAutoFit/>
          </a:bodyPr>
          <a:lstStyle/>
          <a:p>
            <a:r>
              <a:rPr kumimoji="1" lang="ja-JP" altLang="en-US" sz="1200" b="1">
                <a:solidFill>
                  <a:srgbClr val="FF0000"/>
                </a:solidFill>
              </a:rPr>
              <a:t>設置後写真（室内機・室外機本体）</a:t>
            </a:r>
          </a:p>
        </p:txBody>
      </p:sp>
      <p:sp>
        <p:nvSpPr>
          <p:cNvPr id="25" name="テキスト ボックス 24">
            <a:extLst>
              <a:ext uri="{FF2B5EF4-FFF2-40B4-BE49-F238E27FC236}">
                <a16:creationId xmlns:a16="http://schemas.microsoft.com/office/drawing/2014/main" id="{4518674E-3B22-35D6-A7D7-A43DF22F43F5}"/>
              </a:ext>
            </a:extLst>
          </p:cNvPr>
          <p:cNvSpPr txBox="1"/>
          <p:nvPr userDrawn="1"/>
        </p:nvSpPr>
        <p:spPr>
          <a:xfrm>
            <a:off x="12653790" y="1562916"/>
            <a:ext cx="3437107" cy="577081"/>
          </a:xfrm>
          <a:prstGeom prst="rect">
            <a:avLst/>
          </a:prstGeom>
          <a:noFill/>
        </p:spPr>
        <p:txBody>
          <a:bodyPr wrap="square" rtlCol="0">
            <a:spAutoFit/>
          </a:bodyPr>
          <a:lstStyle/>
          <a:p>
            <a:r>
              <a:rPr kumimoji="1" lang="ja-JP" altLang="en-US" sz="1050"/>
              <a:t>型番・定格能力・定格消費電力・製造年が読み取れるように撮影してください。劣化で読み取れない状態でも撮影し、提出してください。</a:t>
            </a:r>
            <a:endParaRPr kumimoji="1" lang="en-US" altLang="ja-JP" sz="1050"/>
          </a:p>
        </p:txBody>
      </p:sp>
      <p:sp>
        <p:nvSpPr>
          <p:cNvPr id="30" name="テキスト ボックス 29">
            <a:extLst>
              <a:ext uri="{FF2B5EF4-FFF2-40B4-BE49-F238E27FC236}">
                <a16:creationId xmlns:a16="http://schemas.microsoft.com/office/drawing/2014/main" id="{6D3788C5-D869-5A43-C6E9-EB9C3B02B7BA}"/>
              </a:ext>
            </a:extLst>
          </p:cNvPr>
          <p:cNvSpPr txBox="1"/>
          <p:nvPr userDrawn="1"/>
        </p:nvSpPr>
        <p:spPr>
          <a:xfrm>
            <a:off x="12653790" y="2348171"/>
            <a:ext cx="3437107" cy="253916"/>
          </a:xfrm>
          <a:prstGeom prst="rect">
            <a:avLst/>
          </a:prstGeom>
          <a:noFill/>
        </p:spPr>
        <p:txBody>
          <a:bodyPr wrap="square" rtlCol="0">
            <a:spAutoFit/>
          </a:bodyPr>
          <a:lstStyle/>
          <a:p>
            <a:r>
              <a:rPr kumimoji="1" lang="ja-JP" altLang="en-US" sz="1050"/>
              <a:t>全台数分の写真を提出してください。</a:t>
            </a:r>
            <a:endParaRPr kumimoji="1" lang="en-US" altLang="ja-JP" sz="1050"/>
          </a:p>
        </p:txBody>
      </p:sp>
      <p:sp>
        <p:nvSpPr>
          <p:cNvPr id="34" name="テキスト ボックス 33">
            <a:extLst>
              <a:ext uri="{FF2B5EF4-FFF2-40B4-BE49-F238E27FC236}">
                <a16:creationId xmlns:a16="http://schemas.microsoft.com/office/drawing/2014/main" id="{37CE0956-DCAF-0784-E61B-ADFCE545CB45}"/>
              </a:ext>
            </a:extLst>
          </p:cNvPr>
          <p:cNvSpPr txBox="1"/>
          <p:nvPr userDrawn="1"/>
        </p:nvSpPr>
        <p:spPr>
          <a:xfrm>
            <a:off x="12653790" y="2836581"/>
            <a:ext cx="3437107" cy="415498"/>
          </a:xfrm>
          <a:prstGeom prst="rect">
            <a:avLst/>
          </a:prstGeom>
          <a:noFill/>
        </p:spPr>
        <p:txBody>
          <a:bodyPr wrap="square" rtlCol="0">
            <a:spAutoFit/>
          </a:bodyPr>
          <a:lstStyle/>
          <a:p>
            <a:r>
              <a:rPr kumimoji="1" lang="ja-JP" altLang="en-US" sz="1050"/>
              <a:t>全台数分の写真が必要です。型番・製造番号・製造年が読み取れるように撮影し、提出してください。</a:t>
            </a:r>
            <a:endParaRPr kumimoji="1" lang="en-US" altLang="ja-JP" sz="1050"/>
          </a:p>
        </p:txBody>
      </p:sp>
      <p:sp>
        <p:nvSpPr>
          <p:cNvPr id="35" name="テキスト ボックス 34">
            <a:extLst>
              <a:ext uri="{FF2B5EF4-FFF2-40B4-BE49-F238E27FC236}">
                <a16:creationId xmlns:a16="http://schemas.microsoft.com/office/drawing/2014/main" id="{E3231CF3-0130-6735-26B9-6030D0881106}"/>
              </a:ext>
            </a:extLst>
          </p:cNvPr>
          <p:cNvSpPr txBox="1"/>
          <p:nvPr userDrawn="1"/>
        </p:nvSpPr>
        <p:spPr>
          <a:xfrm>
            <a:off x="12653791" y="3550802"/>
            <a:ext cx="3437107" cy="415498"/>
          </a:xfrm>
          <a:prstGeom prst="rect">
            <a:avLst/>
          </a:prstGeom>
          <a:noFill/>
        </p:spPr>
        <p:txBody>
          <a:bodyPr wrap="square" rtlCol="0">
            <a:spAutoFit/>
          </a:bodyPr>
          <a:lstStyle/>
          <a:p>
            <a:r>
              <a:rPr kumimoji="1" lang="ja-JP" altLang="en-US" sz="1050"/>
              <a:t>全台数分の写真が必要です。撤去前写真と同一のアングルから撮影し、提出してください。</a:t>
            </a:r>
            <a:endParaRPr kumimoji="1" lang="en-US" altLang="ja-JP" sz="1050"/>
          </a:p>
        </p:txBody>
      </p:sp>
      <p:sp>
        <p:nvSpPr>
          <p:cNvPr id="38" name="テキスト ボックス 37">
            <a:extLst>
              <a:ext uri="{FF2B5EF4-FFF2-40B4-BE49-F238E27FC236}">
                <a16:creationId xmlns:a16="http://schemas.microsoft.com/office/drawing/2014/main" id="{5C2D1151-78FE-CD71-040A-AFE048DFFBB0}"/>
              </a:ext>
            </a:extLst>
          </p:cNvPr>
          <p:cNvSpPr txBox="1"/>
          <p:nvPr userDrawn="1"/>
        </p:nvSpPr>
        <p:spPr>
          <a:xfrm>
            <a:off x="115959" y="974150"/>
            <a:ext cx="1737493" cy="246221"/>
          </a:xfrm>
          <a:prstGeom prst="rect">
            <a:avLst/>
          </a:prstGeom>
          <a:noFill/>
        </p:spPr>
        <p:txBody>
          <a:bodyPr wrap="square" rtlCol="0">
            <a:spAutoFit/>
          </a:bodyPr>
          <a:lstStyle/>
          <a:p>
            <a:r>
              <a:rPr kumimoji="1" lang="ja-JP" altLang="en-US" sz="1000" b="1">
                <a:solidFill>
                  <a:srgbClr val="FF0000"/>
                </a:solidFill>
              </a:rPr>
              <a:t>撤去前写真（室内機銘板）</a:t>
            </a:r>
          </a:p>
        </p:txBody>
      </p:sp>
      <p:sp>
        <p:nvSpPr>
          <p:cNvPr id="46" name="テキスト ボックス 45">
            <a:extLst>
              <a:ext uri="{FF2B5EF4-FFF2-40B4-BE49-F238E27FC236}">
                <a16:creationId xmlns:a16="http://schemas.microsoft.com/office/drawing/2014/main" id="{C8819C93-A188-294A-5E5D-1D51BB64801F}"/>
              </a:ext>
            </a:extLst>
          </p:cNvPr>
          <p:cNvSpPr txBox="1"/>
          <p:nvPr userDrawn="1"/>
        </p:nvSpPr>
        <p:spPr>
          <a:xfrm>
            <a:off x="115959" y="3922001"/>
            <a:ext cx="1737493" cy="246221"/>
          </a:xfrm>
          <a:prstGeom prst="rect">
            <a:avLst/>
          </a:prstGeom>
          <a:noFill/>
        </p:spPr>
        <p:txBody>
          <a:bodyPr wrap="square" rtlCol="0">
            <a:spAutoFit/>
          </a:bodyPr>
          <a:lstStyle/>
          <a:p>
            <a:r>
              <a:rPr kumimoji="1" lang="ja-JP" altLang="en-US" sz="1000" b="1">
                <a:solidFill>
                  <a:srgbClr val="FF0000"/>
                </a:solidFill>
              </a:rPr>
              <a:t>撤去前写真（室外機銘板）</a:t>
            </a:r>
          </a:p>
        </p:txBody>
      </p:sp>
      <p:sp>
        <p:nvSpPr>
          <p:cNvPr id="47" name="テキスト ボックス 46">
            <a:extLst>
              <a:ext uri="{FF2B5EF4-FFF2-40B4-BE49-F238E27FC236}">
                <a16:creationId xmlns:a16="http://schemas.microsoft.com/office/drawing/2014/main" id="{0EE9927B-D17B-EE48-AD49-86FE25627801}"/>
              </a:ext>
            </a:extLst>
          </p:cNvPr>
          <p:cNvSpPr txBox="1"/>
          <p:nvPr userDrawn="1"/>
        </p:nvSpPr>
        <p:spPr>
          <a:xfrm>
            <a:off x="2551025" y="974150"/>
            <a:ext cx="1737493" cy="246221"/>
          </a:xfrm>
          <a:prstGeom prst="rect">
            <a:avLst/>
          </a:prstGeom>
          <a:noFill/>
        </p:spPr>
        <p:txBody>
          <a:bodyPr wrap="square" rtlCol="0">
            <a:spAutoFit/>
          </a:bodyPr>
          <a:lstStyle/>
          <a:p>
            <a:r>
              <a:rPr kumimoji="1" lang="ja-JP" altLang="en-US" sz="1000" b="1">
                <a:solidFill>
                  <a:srgbClr val="FF0000"/>
                </a:solidFill>
              </a:rPr>
              <a:t>撤去前写真（室内機本体）</a:t>
            </a:r>
          </a:p>
        </p:txBody>
      </p:sp>
      <p:sp>
        <p:nvSpPr>
          <p:cNvPr id="48" name="テキスト ボックス 47">
            <a:extLst>
              <a:ext uri="{FF2B5EF4-FFF2-40B4-BE49-F238E27FC236}">
                <a16:creationId xmlns:a16="http://schemas.microsoft.com/office/drawing/2014/main" id="{D1E0D757-8D03-1993-6F0E-C829FFDB066A}"/>
              </a:ext>
            </a:extLst>
          </p:cNvPr>
          <p:cNvSpPr txBox="1"/>
          <p:nvPr userDrawn="1"/>
        </p:nvSpPr>
        <p:spPr>
          <a:xfrm>
            <a:off x="2551025" y="3922001"/>
            <a:ext cx="1737493" cy="246221"/>
          </a:xfrm>
          <a:prstGeom prst="rect">
            <a:avLst/>
          </a:prstGeom>
          <a:noFill/>
        </p:spPr>
        <p:txBody>
          <a:bodyPr wrap="square" rtlCol="0">
            <a:spAutoFit/>
          </a:bodyPr>
          <a:lstStyle/>
          <a:p>
            <a:r>
              <a:rPr kumimoji="1" lang="ja-JP" altLang="en-US" sz="1000" b="1">
                <a:solidFill>
                  <a:srgbClr val="FF0000"/>
                </a:solidFill>
              </a:rPr>
              <a:t>撤去前写真（室外機本体）</a:t>
            </a:r>
          </a:p>
        </p:txBody>
      </p:sp>
      <p:sp>
        <p:nvSpPr>
          <p:cNvPr id="54" name="テキスト ボックス 53">
            <a:extLst>
              <a:ext uri="{FF2B5EF4-FFF2-40B4-BE49-F238E27FC236}">
                <a16:creationId xmlns:a16="http://schemas.microsoft.com/office/drawing/2014/main" id="{531EDE68-A253-D29D-93B8-75B75AADD37E}"/>
              </a:ext>
            </a:extLst>
          </p:cNvPr>
          <p:cNvSpPr txBox="1"/>
          <p:nvPr userDrawn="1"/>
        </p:nvSpPr>
        <p:spPr>
          <a:xfrm>
            <a:off x="5062288" y="974150"/>
            <a:ext cx="1737493" cy="246221"/>
          </a:xfrm>
          <a:prstGeom prst="rect">
            <a:avLst/>
          </a:prstGeom>
          <a:noFill/>
        </p:spPr>
        <p:txBody>
          <a:bodyPr wrap="square" rtlCol="0">
            <a:spAutoFit/>
          </a:bodyPr>
          <a:lstStyle/>
          <a:p>
            <a:r>
              <a:rPr kumimoji="1" lang="ja-JP" altLang="en-US" sz="1000" b="1">
                <a:solidFill>
                  <a:srgbClr val="FF0000"/>
                </a:solidFill>
              </a:rPr>
              <a:t>設置後写真（室内機銘板）</a:t>
            </a:r>
          </a:p>
        </p:txBody>
      </p:sp>
      <p:sp>
        <p:nvSpPr>
          <p:cNvPr id="55" name="テキスト ボックス 54">
            <a:extLst>
              <a:ext uri="{FF2B5EF4-FFF2-40B4-BE49-F238E27FC236}">
                <a16:creationId xmlns:a16="http://schemas.microsoft.com/office/drawing/2014/main" id="{35F15C49-824A-4DA5-D7B4-7C3A8497881A}"/>
              </a:ext>
            </a:extLst>
          </p:cNvPr>
          <p:cNvSpPr txBox="1"/>
          <p:nvPr userDrawn="1"/>
        </p:nvSpPr>
        <p:spPr>
          <a:xfrm>
            <a:off x="5062288" y="3922001"/>
            <a:ext cx="1737493" cy="246221"/>
          </a:xfrm>
          <a:prstGeom prst="rect">
            <a:avLst/>
          </a:prstGeom>
          <a:noFill/>
        </p:spPr>
        <p:txBody>
          <a:bodyPr wrap="square" rtlCol="0">
            <a:spAutoFit/>
          </a:bodyPr>
          <a:lstStyle/>
          <a:p>
            <a:r>
              <a:rPr kumimoji="1" lang="ja-JP" altLang="en-US" sz="1000" b="1">
                <a:solidFill>
                  <a:srgbClr val="FF0000"/>
                </a:solidFill>
              </a:rPr>
              <a:t>設置後写真（室外機銘板）</a:t>
            </a:r>
          </a:p>
        </p:txBody>
      </p:sp>
      <p:sp>
        <p:nvSpPr>
          <p:cNvPr id="56" name="テキスト ボックス 55">
            <a:extLst>
              <a:ext uri="{FF2B5EF4-FFF2-40B4-BE49-F238E27FC236}">
                <a16:creationId xmlns:a16="http://schemas.microsoft.com/office/drawing/2014/main" id="{D757E275-43AE-69D6-E071-6D492AE2E23D}"/>
              </a:ext>
            </a:extLst>
          </p:cNvPr>
          <p:cNvSpPr txBox="1"/>
          <p:nvPr userDrawn="1"/>
        </p:nvSpPr>
        <p:spPr>
          <a:xfrm>
            <a:off x="7497354" y="974150"/>
            <a:ext cx="1737493" cy="246221"/>
          </a:xfrm>
          <a:prstGeom prst="rect">
            <a:avLst/>
          </a:prstGeom>
          <a:noFill/>
        </p:spPr>
        <p:txBody>
          <a:bodyPr wrap="square" rtlCol="0">
            <a:spAutoFit/>
          </a:bodyPr>
          <a:lstStyle/>
          <a:p>
            <a:r>
              <a:rPr kumimoji="1" lang="ja-JP" altLang="en-US" sz="1000" b="1">
                <a:solidFill>
                  <a:srgbClr val="FF0000"/>
                </a:solidFill>
              </a:rPr>
              <a:t>設置後写真（室内機本体）</a:t>
            </a:r>
          </a:p>
        </p:txBody>
      </p:sp>
      <p:sp>
        <p:nvSpPr>
          <p:cNvPr id="57" name="テキスト ボックス 56">
            <a:extLst>
              <a:ext uri="{FF2B5EF4-FFF2-40B4-BE49-F238E27FC236}">
                <a16:creationId xmlns:a16="http://schemas.microsoft.com/office/drawing/2014/main" id="{BF83444F-CE1A-341C-00F8-57DA50353EF2}"/>
              </a:ext>
            </a:extLst>
          </p:cNvPr>
          <p:cNvSpPr txBox="1"/>
          <p:nvPr userDrawn="1"/>
        </p:nvSpPr>
        <p:spPr>
          <a:xfrm>
            <a:off x="7497354" y="3922001"/>
            <a:ext cx="1737493" cy="246221"/>
          </a:xfrm>
          <a:prstGeom prst="rect">
            <a:avLst/>
          </a:prstGeom>
          <a:noFill/>
        </p:spPr>
        <p:txBody>
          <a:bodyPr wrap="square" rtlCol="0">
            <a:spAutoFit/>
          </a:bodyPr>
          <a:lstStyle/>
          <a:p>
            <a:r>
              <a:rPr kumimoji="1" lang="ja-JP" altLang="en-US" sz="1000" b="1">
                <a:solidFill>
                  <a:srgbClr val="FF0000"/>
                </a:solidFill>
              </a:rPr>
              <a:t>設置後写真（室外機本体）</a:t>
            </a:r>
          </a:p>
        </p:txBody>
      </p:sp>
      <p:sp>
        <p:nvSpPr>
          <p:cNvPr id="59" name="テキスト プレースホルダー 58">
            <a:extLst>
              <a:ext uri="{FF2B5EF4-FFF2-40B4-BE49-F238E27FC236}">
                <a16:creationId xmlns:a16="http://schemas.microsoft.com/office/drawing/2014/main" id="{1253554A-096E-40DC-3E8A-88C7B6628D4A}"/>
              </a:ext>
            </a:extLst>
          </p:cNvPr>
          <p:cNvSpPr>
            <a:spLocks noGrp="1"/>
          </p:cNvSpPr>
          <p:nvPr>
            <p:ph type="body" sz="quarter" idx="98" hasCustomPrompt="1"/>
          </p:nvPr>
        </p:nvSpPr>
        <p:spPr>
          <a:xfrm>
            <a:off x="1201025" y="591861"/>
            <a:ext cx="2520000" cy="360000"/>
          </a:xfrm>
          <a:ln>
            <a:solidFill>
              <a:schemeClr val="tx1"/>
            </a:solidFill>
          </a:ln>
        </p:spPr>
        <p:txBody>
          <a:bodyPr/>
          <a:lstStyle>
            <a:lvl1pPr>
              <a:buNone/>
              <a:defRPr sz="1800">
                <a:solidFill>
                  <a:schemeClr val="bg2">
                    <a:lumMod val="75000"/>
                  </a:schemeClr>
                </a:solidFill>
              </a:defRPr>
            </a:lvl1pPr>
            <a:lvl2pPr>
              <a:defRPr sz="1800"/>
            </a:lvl2pPr>
            <a:lvl3pPr>
              <a:defRPr sz="1800"/>
            </a:lvl3pPr>
            <a:lvl4pPr>
              <a:defRPr sz="1800"/>
            </a:lvl4pPr>
            <a:lvl5pPr>
              <a:defRPr sz="1800"/>
            </a:lvl5pPr>
          </a:lstStyle>
          <a:p>
            <a:pPr lvl="0"/>
            <a:r>
              <a:rPr kumimoji="1" lang="ja-JP" altLang="en-US"/>
              <a:t>空調設備</a:t>
            </a:r>
          </a:p>
        </p:txBody>
      </p:sp>
    </p:spTree>
    <p:extLst>
      <p:ext uri="{BB962C8B-B14F-4D97-AF65-F5344CB8AC3E}">
        <p14:creationId xmlns:p14="http://schemas.microsoft.com/office/powerpoint/2010/main" val="3791676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写真台帳（照明）">
    <p:spTree>
      <p:nvGrpSpPr>
        <p:cNvPr id="1" name=""/>
        <p:cNvGrpSpPr/>
        <p:nvPr/>
      </p:nvGrpSpPr>
      <p:grpSpPr>
        <a:xfrm>
          <a:off x="0" y="0"/>
          <a:ext cx="0" cy="0"/>
          <a:chOff x="0" y="0"/>
          <a:chExt cx="0" cy="0"/>
        </a:xfrm>
      </p:grpSpPr>
      <p:sp>
        <p:nvSpPr>
          <p:cNvPr id="65" name="テキスト ボックス 64">
            <a:extLst>
              <a:ext uri="{FF2B5EF4-FFF2-40B4-BE49-F238E27FC236}">
                <a16:creationId xmlns:a16="http://schemas.microsoft.com/office/drawing/2014/main" id="{301FF658-D022-B9AB-40F5-A25866D70FBD}"/>
              </a:ext>
            </a:extLst>
          </p:cNvPr>
          <p:cNvSpPr txBox="1"/>
          <p:nvPr userDrawn="1"/>
        </p:nvSpPr>
        <p:spPr>
          <a:xfrm>
            <a:off x="256253" y="202027"/>
            <a:ext cx="3618629" cy="369332"/>
          </a:xfrm>
          <a:prstGeom prst="rect">
            <a:avLst/>
          </a:prstGeom>
          <a:noFill/>
        </p:spPr>
        <p:txBody>
          <a:bodyPr wrap="square" rtlCol="0">
            <a:spAutoFit/>
          </a:bodyPr>
          <a:lstStyle/>
          <a:p>
            <a:r>
              <a:rPr kumimoji="1" lang="ja-JP" altLang="en-US"/>
              <a:t>写真台帳</a:t>
            </a:r>
          </a:p>
        </p:txBody>
      </p:sp>
      <p:sp>
        <p:nvSpPr>
          <p:cNvPr id="80" name="Content Placeholder 2">
            <a:extLst>
              <a:ext uri="{FF2B5EF4-FFF2-40B4-BE49-F238E27FC236}">
                <a16:creationId xmlns:a16="http://schemas.microsoft.com/office/drawing/2014/main" id="{6A79673E-222E-9E93-00BE-13F24B51A9B8}"/>
              </a:ext>
            </a:extLst>
          </p:cNvPr>
          <p:cNvSpPr>
            <a:spLocks noGrp="1"/>
          </p:cNvSpPr>
          <p:nvPr>
            <p:ph idx="40" hasCustomPrompt="1"/>
          </p:nvPr>
        </p:nvSpPr>
        <p:spPr>
          <a:xfrm>
            <a:off x="115959" y="1221485"/>
            <a:ext cx="2340000" cy="216000"/>
          </a:xfrm>
          <a:ln w="3175">
            <a:solidFill>
              <a:schemeClr val="tx1"/>
            </a:solidFill>
          </a:ln>
        </p:spPr>
        <p:txBody>
          <a:bodyPr>
            <a:noAutofit/>
          </a:bodyPr>
          <a:lstStyle>
            <a:lvl1pPr>
              <a:buNone/>
              <a:defRPr sz="1000" b="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cxnSp>
        <p:nvCxnSpPr>
          <p:cNvPr id="4" name="直線コネクタ 3">
            <a:extLst>
              <a:ext uri="{FF2B5EF4-FFF2-40B4-BE49-F238E27FC236}">
                <a16:creationId xmlns:a16="http://schemas.microsoft.com/office/drawing/2014/main" id="{A738DAAB-F600-2918-B5E7-BAB59B3E16A0}"/>
              </a:ext>
            </a:extLst>
          </p:cNvPr>
          <p:cNvCxnSpPr>
            <a:cxnSpLocks/>
          </p:cNvCxnSpPr>
          <p:nvPr userDrawn="1"/>
        </p:nvCxnSpPr>
        <p:spPr>
          <a:xfrm>
            <a:off x="4981575" y="1221485"/>
            <a:ext cx="0" cy="2577032"/>
          </a:xfrm>
          <a:prstGeom prst="line">
            <a:avLst/>
          </a:prstGeom>
          <a:ln w="19050"/>
        </p:spPr>
        <p:style>
          <a:lnRef idx="2">
            <a:schemeClr val="dk1"/>
          </a:lnRef>
          <a:fillRef idx="0">
            <a:schemeClr val="dk1"/>
          </a:fillRef>
          <a:effectRef idx="1">
            <a:schemeClr val="dk1"/>
          </a:effectRef>
          <a:fontRef idx="minor">
            <a:schemeClr val="tx1"/>
          </a:fontRef>
        </p:style>
      </p:cxnSp>
      <p:cxnSp>
        <p:nvCxnSpPr>
          <p:cNvPr id="10" name="直線コネクタ 9">
            <a:extLst>
              <a:ext uri="{FF2B5EF4-FFF2-40B4-BE49-F238E27FC236}">
                <a16:creationId xmlns:a16="http://schemas.microsoft.com/office/drawing/2014/main" id="{1D86D5F8-8D37-5476-9398-CF8A902F9B50}"/>
              </a:ext>
            </a:extLst>
          </p:cNvPr>
          <p:cNvCxnSpPr>
            <a:cxnSpLocks/>
          </p:cNvCxnSpPr>
          <p:nvPr userDrawn="1"/>
        </p:nvCxnSpPr>
        <p:spPr>
          <a:xfrm>
            <a:off x="4981575" y="4168222"/>
            <a:ext cx="0" cy="2566774"/>
          </a:xfrm>
          <a:prstGeom prst="line">
            <a:avLst/>
          </a:prstGeom>
          <a:ln w="19050"/>
        </p:spPr>
        <p:style>
          <a:lnRef idx="2">
            <a:schemeClr val="dk1"/>
          </a:lnRef>
          <a:fillRef idx="0">
            <a:schemeClr val="dk1"/>
          </a:fillRef>
          <a:effectRef idx="1">
            <a:schemeClr val="dk1"/>
          </a:effectRef>
          <a:fontRef idx="minor">
            <a:schemeClr val="tx1"/>
          </a:fontRef>
        </p:style>
      </p:cxnSp>
      <p:cxnSp>
        <p:nvCxnSpPr>
          <p:cNvPr id="11" name="直線コネクタ 10">
            <a:extLst>
              <a:ext uri="{FF2B5EF4-FFF2-40B4-BE49-F238E27FC236}">
                <a16:creationId xmlns:a16="http://schemas.microsoft.com/office/drawing/2014/main" id="{D928C0DB-D89F-F60A-942A-289DDD36E8D3}"/>
              </a:ext>
            </a:extLst>
          </p:cNvPr>
          <p:cNvCxnSpPr>
            <a:cxnSpLocks/>
          </p:cNvCxnSpPr>
          <p:nvPr userDrawn="1"/>
        </p:nvCxnSpPr>
        <p:spPr>
          <a:xfrm flipH="1" flipV="1">
            <a:off x="162391" y="3879969"/>
            <a:ext cx="9638367" cy="5431"/>
          </a:xfrm>
          <a:prstGeom prst="line">
            <a:avLst/>
          </a:prstGeom>
          <a:ln w="38100"/>
        </p:spPr>
        <p:style>
          <a:lnRef idx="2">
            <a:schemeClr val="dk1"/>
          </a:lnRef>
          <a:fillRef idx="0">
            <a:schemeClr val="dk1"/>
          </a:fillRef>
          <a:effectRef idx="1">
            <a:schemeClr val="dk1"/>
          </a:effectRef>
          <a:fontRef idx="minor">
            <a:schemeClr val="tx1"/>
          </a:fontRef>
        </p:style>
      </p:cxnSp>
      <p:sp>
        <p:nvSpPr>
          <p:cNvPr id="26" name="テキスト ボックス 25">
            <a:extLst>
              <a:ext uri="{FF2B5EF4-FFF2-40B4-BE49-F238E27FC236}">
                <a16:creationId xmlns:a16="http://schemas.microsoft.com/office/drawing/2014/main" id="{8EFE2158-9923-E652-21F5-007B4A99FBA2}"/>
              </a:ext>
            </a:extLst>
          </p:cNvPr>
          <p:cNvSpPr txBox="1"/>
          <p:nvPr userDrawn="1"/>
        </p:nvSpPr>
        <p:spPr>
          <a:xfrm>
            <a:off x="11043259" y="195014"/>
            <a:ext cx="2052626" cy="307777"/>
          </a:xfrm>
          <a:prstGeom prst="rect">
            <a:avLst/>
          </a:prstGeom>
          <a:noFill/>
        </p:spPr>
        <p:txBody>
          <a:bodyPr wrap="square" rtlCol="0">
            <a:spAutoFit/>
          </a:bodyPr>
          <a:lstStyle/>
          <a:p>
            <a:r>
              <a:rPr kumimoji="1" lang="ja-JP" altLang="en-US" sz="1400"/>
              <a:t>照明機器</a:t>
            </a:r>
          </a:p>
        </p:txBody>
      </p:sp>
      <p:sp>
        <p:nvSpPr>
          <p:cNvPr id="27" name="正方形/長方形 26">
            <a:extLst>
              <a:ext uri="{FF2B5EF4-FFF2-40B4-BE49-F238E27FC236}">
                <a16:creationId xmlns:a16="http://schemas.microsoft.com/office/drawing/2014/main" id="{66A57A3F-9E92-184F-BA28-31F90574AE58}"/>
              </a:ext>
            </a:extLst>
          </p:cNvPr>
          <p:cNvSpPr/>
          <p:nvPr userDrawn="1"/>
        </p:nvSpPr>
        <p:spPr>
          <a:xfrm>
            <a:off x="11034023" y="232325"/>
            <a:ext cx="1789200" cy="24480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32AF768-39DE-A57A-1790-59BDCECE7F19}"/>
              </a:ext>
            </a:extLst>
          </p:cNvPr>
          <p:cNvSpPr txBox="1"/>
          <p:nvPr userDrawn="1"/>
        </p:nvSpPr>
        <p:spPr>
          <a:xfrm>
            <a:off x="11453843" y="552401"/>
            <a:ext cx="1737493" cy="276999"/>
          </a:xfrm>
          <a:prstGeom prst="rect">
            <a:avLst/>
          </a:prstGeom>
          <a:noFill/>
        </p:spPr>
        <p:txBody>
          <a:bodyPr wrap="square" rtlCol="0">
            <a:spAutoFit/>
          </a:bodyPr>
          <a:lstStyle/>
          <a:p>
            <a:r>
              <a:rPr kumimoji="1" lang="ja-JP" altLang="en-US" sz="1200"/>
              <a:t>①・②</a:t>
            </a:r>
            <a:endParaRPr kumimoji="1" lang="en-US" altLang="ja-JP" sz="1200"/>
          </a:p>
        </p:txBody>
      </p:sp>
      <p:sp>
        <p:nvSpPr>
          <p:cNvPr id="32" name="正方形/長方形 31">
            <a:extLst>
              <a:ext uri="{FF2B5EF4-FFF2-40B4-BE49-F238E27FC236}">
                <a16:creationId xmlns:a16="http://schemas.microsoft.com/office/drawing/2014/main" id="{19D8B6E0-AA65-B48E-19FD-AAB41F3F4338}"/>
              </a:ext>
            </a:extLst>
          </p:cNvPr>
          <p:cNvSpPr/>
          <p:nvPr userDrawn="1"/>
        </p:nvSpPr>
        <p:spPr>
          <a:xfrm>
            <a:off x="11474140" y="571359"/>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448C15AA-4222-97C7-9DD4-BDAFED1E6C7B}"/>
              </a:ext>
            </a:extLst>
          </p:cNvPr>
          <p:cNvSpPr/>
          <p:nvPr userDrawn="1"/>
        </p:nvSpPr>
        <p:spPr>
          <a:xfrm>
            <a:off x="11474140" y="791203"/>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63191062-B810-D10B-8FEA-984C26154795}"/>
              </a:ext>
            </a:extLst>
          </p:cNvPr>
          <p:cNvSpPr/>
          <p:nvPr userDrawn="1"/>
        </p:nvSpPr>
        <p:spPr>
          <a:xfrm>
            <a:off x="11474140" y="1011047"/>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682D31D1-DD07-0593-06F2-99F8E21C504E}"/>
              </a:ext>
            </a:extLst>
          </p:cNvPr>
          <p:cNvSpPr/>
          <p:nvPr userDrawn="1"/>
        </p:nvSpPr>
        <p:spPr>
          <a:xfrm>
            <a:off x="10085954" y="1547289"/>
            <a:ext cx="2340000" cy="2323431"/>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B8EFD75B-DD93-1B79-7842-961F8AB4980D}"/>
              </a:ext>
            </a:extLst>
          </p:cNvPr>
          <p:cNvSpPr txBox="1"/>
          <p:nvPr userDrawn="1"/>
        </p:nvSpPr>
        <p:spPr>
          <a:xfrm>
            <a:off x="11452035" y="771871"/>
            <a:ext cx="1210955" cy="646331"/>
          </a:xfrm>
          <a:prstGeom prst="rect">
            <a:avLst/>
          </a:prstGeom>
          <a:noFill/>
        </p:spPr>
        <p:txBody>
          <a:bodyPr wrap="square" rtlCol="0">
            <a:spAutoFit/>
          </a:bodyPr>
          <a:lstStyle/>
          <a:p>
            <a:r>
              <a:rPr kumimoji="1" lang="ja-JP" altLang="en-US" sz="1200"/>
              <a:t>１・２</a:t>
            </a:r>
            <a:endParaRPr kumimoji="1" lang="en-US" altLang="ja-JP" sz="1200"/>
          </a:p>
          <a:p>
            <a:endParaRPr kumimoji="1" lang="en-US" altLang="ja-JP" sz="1200"/>
          </a:p>
          <a:p>
            <a:endParaRPr kumimoji="1" lang="ja-JP" altLang="en-US" sz="1200"/>
          </a:p>
        </p:txBody>
      </p:sp>
      <p:sp>
        <p:nvSpPr>
          <p:cNvPr id="44" name="テキスト ボックス 43">
            <a:extLst>
              <a:ext uri="{FF2B5EF4-FFF2-40B4-BE49-F238E27FC236}">
                <a16:creationId xmlns:a16="http://schemas.microsoft.com/office/drawing/2014/main" id="{0D653A26-C416-D6BD-32A2-7056078EA3D3}"/>
              </a:ext>
            </a:extLst>
          </p:cNvPr>
          <p:cNvSpPr txBox="1"/>
          <p:nvPr userDrawn="1"/>
        </p:nvSpPr>
        <p:spPr>
          <a:xfrm>
            <a:off x="11474141" y="1011047"/>
            <a:ext cx="1388185" cy="276999"/>
          </a:xfrm>
          <a:prstGeom prst="rect">
            <a:avLst/>
          </a:prstGeom>
          <a:noFill/>
        </p:spPr>
        <p:txBody>
          <a:bodyPr wrap="square" rtlCol="0">
            <a:spAutoFit/>
          </a:bodyPr>
          <a:lstStyle/>
          <a:p>
            <a:r>
              <a:rPr kumimoji="1" lang="en-US" altLang="ja-JP" sz="1200"/>
              <a:t>1</a:t>
            </a:r>
            <a:r>
              <a:rPr kumimoji="1" lang="ja-JP" altLang="en-US" sz="1200"/>
              <a:t>階事務所休憩室</a:t>
            </a:r>
          </a:p>
        </p:txBody>
      </p:sp>
      <p:sp>
        <p:nvSpPr>
          <p:cNvPr id="45" name="テキスト ボックス 44">
            <a:extLst>
              <a:ext uri="{FF2B5EF4-FFF2-40B4-BE49-F238E27FC236}">
                <a16:creationId xmlns:a16="http://schemas.microsoft.com/office/drawing/2014/main" id="{27B5A981-3FAB-56AE-FD50-AA3B4EB3817B}"/>
              </a:ext>
            </a:extLst>
          </p:cNvPr>
          <p:cNvSpPr txBox="1"/>
          <p:nvPr userDrawn="1"/>
        </p:nvSpPr>
        <p:spPr>
          <a:xfrm>
            <a:off x="10028563" y="0"/>
            <a:ext cx="1546042" cy="246221"/>
          </a:xfrm>
          <a:prstGeom prst="rect">
            <a:avLst/>
          </a:prstGeom>
          <a:noFill/>
        </p:spPr>
        <p:txBody>
          <a:bodyPr wrap="square" rtlCol="0">
            <a:spAutoFit/>
          </a:bodyPr>
          <a:lstStyle/>
          <a:p>
            <a:r>
              <a:rPr kumimoji="1" lang="ja-JP" altLang="en-US" sz="1000" b="1">
                <a:solidFill>
                  <a:srgbClr val="FF0000"/>
                </a:solidFill>
              </a:rPr>
              <a:t>記入例</a:t>
            </a:r>
          </a:p>
        </p:txBody>
      </p:sp>
      <p:sp>
        <p:nvSpPr>
          <p:cNvPr id="95" name="Content Placeholder 2">
            <a:extLst>
              <a:ext uri="{FF2B5EF4-FFF2-40B4-BE49-F238E27FC236}">
                <a16:creationId xmlns:a16="http://schemas.microsoft.com/office/drawing/2014/main" id="{7860D7D7-2DA6-6327-8299-7A77C1ECBEAA}"/>
              </a:ext>
            </a:extLst>
          </p:cNvPr>
          <p:cNvSpPr>
            <a:spLocks noGrp="1"/>
          </p:cNvSpPr>
          <p:nvPr>
            <p:ph idx="64" hasCustomPrompt="1"/>
          </p:nvPr>
        </p:nvSpPr>
        <p:spPr>
          <a:xfrm>
            <a:off x="2551025"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1" name="Content Placeholder 2">
            <a:extLst>
              <a:ext uri="{FF2B5EF4-FFF2-40B4-BE49-F238E27FC236}">
                <a16:creationId xmlns:a16="http://schemas.microsoft.com/office/drawing/2014/main" id="{CB5E8308-A9C8-E87A-1926-86394A8E4803}"/>
              </a:ext>
            </a:extLst>
          </p:cNvPr>
          <p:cNvSpPr>
            <a:spLocks noGrp="1"/>
          </p:cNvSpPr>
          <p:nvPr>
            <p:ph idx="67" hasCustomPrompt="1"/>
          </p:nvPr>
        </p:nvSpPr>
        <p:spPr>
          <a:xfrm>
            <a:off x="5062290"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7" name="Content Placeholder 2">
            <a:extLst>
              <a:ext uri="{FF2B5EF4-FFF2-40B4-BE49-F238E27FC236}">
                <a16:creationId xmlns:a16="http://schemas.microsoft.com/office/drawing/2014/main" id="{0974BA82-E090-608A-24CA-D215AEB8B672}"/>
              </a:ext>
            </a:extLst>
          </p:cNvPr>
          <p:cNvSpPr>
            <a:spLocks noGrp="1"/>
          </p:cNvSpPr>
          <p:nvPr>
            <p:ph idx="70" hasCustomPrompt="1"/>
          </p:nvPr>
        </p:nvSpPr>
        <p:spPr>
          <a:xfrm>
            <a:off x="7497356" y="1221485"/>
            <a:ext cx="2340000" cy="216000"/>
          </a:xfrm>
          <a:ln w="3175">
            <a:solidFill>
              <a:schemeClr val="tx1"/>
            </a:solidFill>
          </a:ln>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solidFill>
                  <a:schemeClr val="bg2">
                    <a:lumMod val="90000"/>
                  </a:schemeClr>
                </a:solidFill>
              </a:defRPr>
            </a:lvl1pPr>
            <a:lvl2pPr>
              <a:defRPr sz="1600"/>
            </a:lvl2pPr>
            <a:lvl3pPr>
              <a:defRPr sz="1600"/>
            </a:lvl3pPr>
            <a:lvl4pPr>
              <a:defRPr sz="1600"/>
            </a:lvl4pPr>
            <a:lvl5pPr>
              <a:defRPr sz="1600"/>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000" b="1">
                <a:solidFill>
                  <a:srgbClr val="FF0000"/>
                </a:solidFill>
              </a:rPr>
              <a:t>異なる写真種別の場合は入力</a:t>
            </a:r>
          </a:p>
          <a:p>
            <a:endParaRPr kumimoji="1" lang="ja-JP" altLang="en-US" sz="1000" b="1">
              <a:solidFill>
                <a:srgbClr val="FF0000"/>
              </a:solidFill>
            </a:endParaRPr>
          </a:p>
        </p:txBody>
      </p:sp>
      <p:sp>
        <p:nvSpPr>
          <p:cNvPr id="137" name="Content Placeholder 2">
            <a:extLst>
              <a:ext uri="{FF2B5EF4-FFF2-40B4-BE49-F238E27FC236}">
                <a16:creationId xmlns:a16="http://schemas.microsoft.com/office/drawing/2014/main" id="{174F4880-2729-22A2-A38F-FD0BFBF8E719}"/>
              </a:ext>
            </a:extLst>
          </p:cNvPr>
          <p:cNvSpPr>
            <a:spLocks noGrp="1"/>
          </p:cNvSpPr>
          <p:nvPr>
            <p:ph idx="73" hasCustomPrompt="1"/>
          </p:nvPr>
        </p:nvSpPr>
        <p:spPr>
          <a:xfrm>
            <a:off x="115959"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3" name="Content Placeholder 2">
            <a:extLst>
              <a:ext uri="{FF2B5EF4-FFF2-40B4-BE49-F238E27FC236}">
                <a16:creationId xmlns:a16="http://schemas.microsoft.com/office/drawing/2014/main" id="{01DBC9C1-0836-6199-1283-76DC6721BC11}"/>
              </a:ext>
            </a:extLst>
          </p:cNvPr>
          <p:cNvSpPr>
            <a:spLocks noGrp="1"/>
          </p:cNvSpPr>
          <p:nvPr>
            <p:ph idx="76" hasCustomPrompt="1"/>
          </p:nvPr>
        </p:nvSpPr>
        <p:spPr>
          <a:xfrm>
            <a:off x="2551025"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9" name="Content Placeholder 2">
            <a:extLst>
              <a:ext uri="{FF2B5EF4-FFF2-40B4-BE49-F238E27FC236}">
                <a16:creationId xmlns:a16="http://schemas.microsoft.com/office/drawing/2014/main" id="{D5F32E86-0C3F-4DD2-A446-8E51EBA1FB76}"/>
              </a:ext>
            </a:extLst>
          </p:cNvPr>
          <p:cNvSpPr>
            <a:spLocks noGrp="1"/>
          </p:cNvSpPr>
          <p:nvPr>
            <p:ph idx="79" hasCustomPrompt="1"/>
          </p:nvPr>
        </p:nvSpPr>
        <p:spPr>
          <a:xfrm>
            <a:off x="5062290"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55" name="Content Placeholder 2">
            <a:extLst>
              <a:ext uri="{FF2B5EF4-FFF2-40B4-BE49-F238E27FC236}">
                <a16:creationId xmlns:a16="http://schemas.microsoft.com/office/drawing/2014/main" id="{D8AC48FF-8633-07B2-4A3F-6F7B2D0C811F}"/>
              </a:ext>
            </a:extLst>
          </p:cNvPr>
          <p:cNvSpPr>
            <a:spLocks noGrp="1"/>
          </p:cNvSpPr>
          <p:nvPr>
            <p:ph idx="82" hasCustomPrompt="1"/>
          </p:nvPr>
        </p:nvSpPr>
        <p:spPr>
          <a:xfrm>
            <a:off x="7497356"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24" name="テキスト ボックス 1023">
            <a:extLst>
              <a:ext uri="{FF2B5EF4-FFF2-40B4-BE49-F238E27FC236}">
                <a16:creationId xmlns:a16="http://schemas.microsoft.com/office/drawing/2014/main" id="{F073BABA-6E5C-D369-E18E-38105C3E8F89}"/>
              </a:ext>
            </a:extLst>
          </p:cNvPr>
          <p:cNvSpPr txBox="1"/>
          <p:nvPr userDrawn="1"/>
        </p:nvSpPr>
        <p:spPr>
          <a:xfrm>
            <a:off x="256254" y="591861"/>
            <a:ext cx="944328" cy="360000"/>
          </a:xfrm>
          <a:prstGeom prst="rect">
            <a:avLst/>
          </a:prstGeom>
          <a:noFill/>
          <a:ln w="3175">
            <a:solidFill>
              <a:schemeClr val="tx1"/>
            </a:solidFill>
          </a:ln>
        </p:spPr>
        <p:txBody>
          <a:bodyPr wrap="square" rtlCol="0" anchor="ctr">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26" name="テキスト ボックス 1025">
            <a:extLst>
              <a:ext uri="{FF2B5EF4-FFF2-40B4-BE49-F238E27FC236}">
                <a16:creationId xmlns:a16="http://schemas.microsoft.com/office/drawing/2014/main" id="{88D4B989-D9B1-D007-86C9-B8C0F0EE3535}"/>
              </a:ext>
            </a:extLst>
          </p:cNvPr>
          <p:cNvSpPr txBox="1"/>
          <p:nvPr userDrawn="1"/>
        </p:nvSpPr>
        <p:spPr>
          <a:xfrm>
            <a:off x="10090616" y="232325"/>
            <a:ext cx="944328" cy="244800"/>
          </a:xfrm>
          <a:prstGeom prst="rect">
            <a:avLst/>
          </a:prstGeom>
          <a:noFill/>
          <a:ln w="3175">
            <a:solidFill>
              <a:schemeClr val="tx1"/>
            </a:solidFill>
          </a:ln>
        </p:spPr>
        <p:txBody>
          <a:bodyPr wrap="square" rtlCol="0">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33" name="図プレースホルダー 1032">
            <a:extLst>
              <a:ext uri="{FF2B5EF4-FFF2-40B4-BE49-F238E27FC236}">
                <a16:creationId xmlns:a16="http://schemas.microsoft.com/office/drawing/2014/main" id="{C9DA1D42-DF62-8314-3D46-C4CE0BD0701E}"/>
              </a:ext>
            </a:extLst>
          </p:cNvPr>
          <p:cNvSpPr>
            <a:spLocks noGrp="1"/>
          </p:cNvSpPr>
          <p:nvPr>
            <p:ph type="pic" sz="quarter" idx="84" hasCustomPrompt="1"/>
          </p:nvPr>
        </p:nvSpPr>
        <p:spPr>
          <a:xfrm>
            <a:off x="115959"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機器本体の銘板に記載されている型番・消費電力の文字が読み取れるように撮影してください。</a:t>
            </a:r>
            <a:endParaRPr lang="en-US" altLang="ja-JP"/>
          </a:p>
          <a:p>
            <a:endParaRPr kumimoji="1" lang="ja-JP" altLang="en-US"/>
          </a:p>
        </p:txBody>
      </p:sp>
      <p:sp>
        <p:nvSpPr>
          <p:cNvPr id="1034" name="図プレースホルダー 1032">
            <a:extLst>
              <a:ext uri="{FF2B5EF4-FFF2-40B4-BE49-F238E27FC236}">
                <a16:creationId xmlns:a16="http://schemas.microsoft.com/office/drawing/2014/main" id="{0EC966E7-6770-E459-9814-C6295346A01D}"/>
              </a:ext>
            </a:extLst>
          </p:cNvPr>
          <p:cNvSpPr>
            <a:spLocks noGrp="1"/>
          </p:cNvSpPr>
          <p:nvPr>
            <p:ph type="pic" sz="quarter" idx="85" hasCustomPrompt="1"/>
          </p:nvPr>
        </p:nvSpPr>
        <p:spPr>
          <a:xfrm>
            <a:off x="2551025"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設置状況がわかるように撮影してください。複数台が映っている写真は台数が確認できるよう各機器に付番をしてください。</a:t>
            </a:r>
            <a:endParaRPr lang="en-US" altLang="ja-JP"/>
          </a:p>
          <a:p>
            <a:endParaRPr kumimoji="1" lang="ja-JP" altLang="en-US"/>
          </a:p>
        </p:txBody>
      </p:sp>
      <p:sp>
        <p:nvSpPr>
          <p:cNvPr id="1035" name="図プレースホルダー 1032">
            <a:extLst>
              <a:ext uri="{FF2B5EF4-FFF2-40B4-BE49-F238E27FC236}">
                <a16:creationId xmlns:a16="http://schemas.microsoft.com/office/drawing/2014/main" id="{ADC48B1C-2A79-E823-C16A-73615C57D0A6}"/>
              </a:ext>
            </a:extLst>
          </p:cNvPr>
          <p:cNvSpPr>
            <a:spLocks noGrp="1"/>
          </p:cNvSpPr>
          <p:nvPr>
            <p:ph type="pic" sz="quarter" idx="86" hasCustomPrompt="1"/>
          </p:nvPr>
        </p:nvSpPr>
        <p:spPr>
          <a:xfrm>
            <a:off x="5062290"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機器本体の銘板に記載されている型番・消費電力の文字が読み取れるように撮影してください。</a:t>
            </a:r>
            <a:endParaRPr lang="en-US" altLang="ja-JP"/>
          </a:p>
          <a:p>
            <a:pPr lvl="0"/>
            <a:endParaRPr lang="en-US" altLang="ja-JP"/>
          </a:p>
          <a:p>
            <a:endParaRPr kumimoji="1" lang="ja-JP" altLang="en-US"/>
          </a:p>
        </p:txBody>
      </p:sp>
      <p:sp>
        <p:nvSpPr>
          <p:cNvPr id="1036" name="図プレースホルダー 1032">
            <a:extLst>
              <a:ext uri="{FF2B5EF4-FFF2-40B4-BE49-F238E27FC236}">
                <a16:creationId xmlns:a16="http://schemas.microsoft.com/office/drawing/2014/main" id="{1522694E-E368-68F8-1127-E06677E94811}"/>
              </a:ext>
            </a:extLst>
          </p:cNvPr>
          <p:cNvSpPr>
            <a:spLocks noGrp="1"/>
          </p:cNvSpPr>
          <p:nvPr>
            <p:ph type="pic" sz="quarter" idx="87" hasCustomPrompt="1"/>
          </p:nvPr>
        </p:nvSpPr>
        <p:spPr>
          <a:xfrm>
            <a:off x="7497356"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設置状況がわかるように撮影してください。複数台が映っている写真は台数が確認できるよう各機器に付番をしてください。</a:t>
            </a:r>
            <a:endParaRPr lang="en-US" altLang="ja-JP"/>
          </a:p>
          <a:p>
            <a:endParaRPr kumimoji="1" lang="ja-JP" altLang="en-US"/>
          </a:p>
        </p:txBody>
      </p:sp>
      <p:sp>
        <p:nvSpPr>
          <p:cNvPr id="1037" name="図プレースホルダー 1032">
            <a:extLst>
              <a:ext uri="{FF2B5EF4-FFF2-40B4-BE49-F238E27FC236}">
                <a16:creationId xmlns:a16="http://schemas.microsoft.com/office/drawing/2014/main" id="{CEF9949B-3042-1299-B33F-49DD897395B5}"/>
              </a:ext>
            </a:extLst>
          </p:cNvPr>
          <p:cNvSpPr>
            <a:spLocks noGrp="1"/>
          </p:cNvSpPr>
          <p:nvPr>
            <p:ph type="pic" sz="quarter" idx="88" hasCustomPrompt="1"/>
          </p:nvPr>
        </p:nvSpPr>
        <p:spPr>
          <a:xfrm>
            <a:off x="115959"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機器本体の銘板に記載されている型番・製造年の文字が読み取れるように撮影してください。</a:t>
            </a:r>
            <a:endParaRPr lang="en-US" altLang="ja-JP"/>
          </a:p>
          <a:p>
            <a:endParaRPr kumimoji="1" lang="ja-JP" altLang="en-US"/>
          </a:p>
        </p:txBody>
      </p:sp>
      <p:sp>
        <p:nvSpPr>
          <p:cNvPr id="1038" name="図プレースホルダー 1032">
            <a:extLst>
              <a:ext uri="{FF2B5EF4-FFF2-40B4-BE49-F238E27FC236}">
                <a16:creationId xmlns:a16="http://schemas.microsoft.com/office/drawing/2014/main" id="{9D03C68C-A54D-4530-51F4-911FEC358545}"/>
              </a:ext>
            </a:extLst>
          </p:cNvPr>
          <p:cNvSpPr>
            <a:spLocks noGrp="1"/>
          </p:cNvSpPr>
          <p:nvPr>
            <p:ph type="pic" sz="quarter" idx="89" hasCustomPrompt="1"/>
          </p:nvPr>
        </p:nvSpPr>
        <p:spPr>
          <a:xfrm>
            <a:off x="2551025"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設備状況がわかるように撮影してください。複数台が映っている写真は台数が確認できるよう各機器に付番をしてください。</a:t>
            </a:r>
            <a:endParaRPr lang="en-US" altLang="ja-JP"/>
          </a:p>
          <a:p>
            <a:endParaRPr kumimoji="1" lang="ja-JP" altLang="en-US"/>
          </a:p>
        </p:txBody>
      </p:sp>
      <p:sp>
        <p:nvSpPr>
          <p:cNvPr id="1039" name="図プレースホルダー 1032">
            <a:extLst>
              <a:ext uri="{FF2B5EF4-FFF2-40B4-BE49-F238E27FC236}">
                <a16:creationId xmlns:a16="http://schemas.microsoft.com/office/drawing/2014/main" id="{0F055550-1FF6-E0FD-26AC-9DEF7A338A2E}"/>
              </a:ext>
            </a:extLst>
          </p:cNvPr>
          <p:cNvSpPr>
            <a:spLocks noGrp="1"/>
          </p:cNvSpPr>
          <p:nvPr>
            <p:ph type="pic" sz="quarter" idx="90" hasCustomPrompt="1"/>
          </p:nvPr>
        </p:nvSpPr>
        <p:spPr>
          <a:xfrm>
            <a:off x="5062290"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機器本体の銘板に記載されている型番・消費電力の文字が読み取れるように撮影してください。</a:t>
            </a:r>
            <a:endParaRPr lang="en-US" altLang="ja-JP"/>
          </a:p>
          <a:p>
            <a:endParaRPr kumimoji="1" lang="ja-JP" altLang="en-US"/>
          </a:p>
        </p:txBody>
      </p:sp>
      <p:sp>
        <p:nvSpPr>
          <p:cNvPr id="1040" name="図プレースホルダー 1032">
            <a:extLst>
              <a:ext uri="{FF2B5EF4-FFF2-40B4-BE49-F238E27FC236}">
                <a16:creationId xmlns:a16="http://schemas.microsoft.com/office/drawing/2014/main" id="{DE374EBF-C183-C076-E224-F9E34518F75B}"/>
              </a:ext>
            </a:extLst>
          </p:cNvPr>
          <p:cNvSpPr>
            <a:spLocks noGrp="1"/>
          </p:cNvSpPr>
          <p:nvPr>
            <p:ph type="pic" sz="quarter" idx="91" hasCustomPrompt="1"/>
          </p:nvPr>
        </p:nvSpPr>
        <p:spPr>
          <a:xfrm>
            <a:off x="7497356"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設備状況がわかるように撮影してください。複数台が映っている写真は台数が確認できるよう各機器に付番をしてください。</a:t>
            </a:r>
            <a:endParaRPr lang="en-US" altLang="ja-JP"/>
          </a:p>
          <a:p>
            <a:endParaRPr kumimoji="1" lang="ja-JP" altLang="en-US"/>
          </a:p>
        </p:txBody>
      </p:sp>
      <p:sp>
        <p:nvSpPr>
          <p:cNvPr id="1041" name="テキスト ボックス 1040">
            <a:extLst>
              <a:ext uri="{FF2B5EF4-FFF2-40B4-BE49-F238E27FC236}">
                <a16:creationId xmlns:a16="http://schemas.microsoft.com/office/drawing/2014/main" id="{0171FEEB-8409-4ABF-BCDE-6BA4BC03E557}"/>
              </a:ext>
            </a:extLst>
          </p:cNvPr>
          <p:cNvSpPr txBox="1"/>
          <p:nvPr userDrawn="1"/>
        </p:nvSpPr>
        <p:spPr>
          <a:xfrm>
            <a:off x="10028563" y="4726091"/>
            <a:ext cx="4551559" cy="2677656"/>
          </a:xfrm>
          <a:prstGeom prst="rect">
            <a:avLst/>
          </a:prstGeom>
          <a:noFill/>
        </p:spPr>
        <p:txBody>
          <a:bodyPr wrap="square" rtlCol="0">
            <a:spAutoFit/>
          </a:bodyPr>
          <a:lstStyle/>
          <a:p>
            <a:r>
              <a:rPr kumimoji="1" lang="en-US" altLang="ja-JP" sz="1050" b="1">
                <a:solidFill>
                  <a:schemeClr val="tx1"/>
                </a:solidFill>
              </a:rPr>
              <a:t>【</a:t>
            </a:r>
            <a:r>
              <a:rPr kumimoji="1" lang="ja-JP" altLang="en-US" sz="1050" b="1">
                <a:solidFill>
                  <a:schemeClr val="tx1"/>
                </a:solidFill>
              </a:rPr>
              <a:t>留意事項</a:t>
            </a:r>
            <a:r>
              <a:rPr kumimoji="1" lang="en-US" altLang="ja-JP" sz="1050" b="1">
                <a:solidFill>
                  <a:schemeClr val="tx1"/>
                </a:solidFill>
              </a:rPr>
              <a:t>】 </a:t>
            </a:r>
          </a:p>
          <a:p>
            <a:r>
              <a:rPr kumimoji="1" lang="ja-JP" altLang="en-US" sz="1050"/>
              <a:t>・申請の手引、記入例を確認のうえご記入ください。</a:t>
            </a:r>
            <a:endParaRPr kumimoji="1" lang="en-US" altLang="ja-JP" sz="1050"/>
          </a:p>
          <a:p>
            <a:r>
              <a:rPr kumimoji="1" lang="ja-JP" altLang="en-US" sz="1050"/>
              <a:t>・複数の補助対象設備で申請する場合、設備ごとにスライドをまとめて</a:t>
            </a:r>
            <a:endParaRPr kumimoji="1" lang="en-US" altLang="ja-JP" sz="1050"/>
          </a:p>
          <a:p>
            <a:r>
              <a:rPr kumimoji="1" lang="ja-JP" altLang="en-US" sz="1050"/>
              <a:t>　提出してください。</a:t>
            </a:r>
          </a:p>
          <a:p>
            <a:r>
              <a:rPr kumimoji="1" lang="ja-JP" altLang="en-US" sz="1050"/>
              <a:t>・提出写真の枚数がフォーマットを超える場合は、スライドを追加して</a:t>
            </a:r>
            <a:endParaRPr kumimoji="1" lang="en-US" altLang="ja-JP" sz="1050"/>
          </a:p>
          <a:p>
            <a:r>
              <a:rPr kumimoji="1" lang="ja-JP" altLang="en-US" sz="1050"/>
              <a:t>　ご利用ください。 </a:t>
            </a:r>
          </a:p>
          <a:p>
            <a:r>
              <a:rPr kumimoji="1" lang="ja-JP" altLang="en-US" sz="1050"/>
              <a:t>・更新前後で比較できるように、同一設置場所の設備の写真を並べてく</a:t>
            </a:r>
            <a:endParaRPr kumimoji="1" lang="en-US" altLang="ja-JP" sz="1050"/>
          </a:p>
          <a:p>
            <a:r>
              <a:rPr kumimoji="1" lang="ja-JP" altLang="en-US" sz="1050"/>
              <a:t>　ださい。 </a:t>
            </a:r>
          </a:p>
          <a:p>
            <a:r>
              <a:rPr kumimoji="1" lang="ja-JP" altLang="en-US" sz="1050"/>
              <a:t>・提出いただく写真は銘板等の記載が読み取れる解像度になっているこ</a:t>
            </a:r>
            <a:endParaRPr kumimoji="1" lang="en-US" altLang="ja-JP" sz="1050"/>
          </a:p>
          <a:p>
            <a:r>
              <a:rPr kumimoji="1" lang="ja-JP" altLang="en-US" sz="1050"/>
              <a:t>　とをご確認ください。 </a:t>
            </a:r>
          </a:p>
          <a:p>
            <a:r>
              <a:rPr kumimoji="1" lang="ja-JP" altLang="en-US" sz="1050"/>
              <a:t>・交付申請時と実績報告時で同一台紙を提出いただいて構いません。</a:t>
            </a:r>
            <a:endParaRPr kumimoji="1" lang="en-US" altLang="ja-JP" sz="1050"/>
          </a:p>
          <a:p>
            <a:r>
              <a:rPr kumimoji="1" lang="ja-JP" altLang="en-US" sz="1050"/>
              <a:t>　その場合、実績報告時には交付申請時にご提出いただいた台紙</a:t>
            </a:r>
            <a:endParaRPr kumimoji="1" lang="en-US" altLang="ja-JP" sz="1050"/>
          </a:p>
          <a:p>
            <a:r>
              <a:rPr kumimoji="1" lang="ja-JP" altLang="en-US" sz="1050"/>
              <a:t>　（撤去前設備の写真）に、設置後写真を追加してご提出ください。 </a:t>
            </a:r>
          </a:p>
          <a:p>
            <a:r>
              <a:rPr kumimoji="1" lang="ja-JP" altLang="en-US" sz="1050"/>
              <a:t>・容量が大きく添付ができない場合はファイルを分け、ファイル名に番</a:t>
            </a:r>
            <a:endParaRPr kumimoji="1" lang="en-US" altLang="ja-JP" sz="1050"/>
          </a:p>
          <a:p>
            <a:r>
              <a:rPr kumimoji="1" lang="ja-JP" altLang="en-US" sz="1050"/>
              <a:t>　号を加えて添付してください。 </a:t>
            </a:r>
          </a:p>
          <a:p>
            <a:endParaRPr kumimoji="1" lang="en-US" altLang="ja-JP" sz="1050"/>
          </a:p>
        </p:txBody>
      </p:sp>
      <p:sp>
        <p:nvSpPr>
          <p:cNvPr id="2" name="Content Placeholder 2">
            <a:extLst>
              <a:ext uri="{FF2B5EF4-FFF2-40B4-BE49-F238E27FC236}">
                <a16:creationId xmlns:a16="http://schemas.microsoft.com/office/drawing/2014/main" id="{80EDBCED-60FE-09AD-CBF2-BAFFDBEBAC3C}"/>
              </a:ext>
            </a:extLst>
          </p:cNvPr>
          <p:cNvSpPr>
            <a:spLocks noGrp="1"/>
          </p:cNvSpPr>
          <p:nvPr>
            <p:ph idx="92" hasCustomPrompt="1"/>
          </p:nvPr>
        </p:nvSpPr>
        <p:spPr>
          <a:xfrm>
            <a:off x="5344294" y="304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3" name="Content Placeholder 2">
            <a:extLst>
              <a:ext uri="{FF2B5EF4-FFF2-40B4-BE49-F238E27FC236}">
                <a16:creationId xmlns:a16="http://schemas.microsoft.com/office/drawing/2014/main" id="{9123870E-D086-48A6-B8BE-672B382D8690}"/>
              </a:ext>
            </a:extLst>
          </p:cNvPr>
          <p:cNvSpPr>
            <a:spLocks noGrp="1"/>
          </p:cNvSpPr>
          <p:nvPr>
            <p:ph idx="93" hasCustomPrompt="1"/>
          </p:nvPr>
        </p:nvSpPr>
        <p:spPr>
          <a:xfrm>
            <a:off x="5344294" y="520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5" name="Content Placeholder 2">
            <a:extLst>
              <a:ext uri="{FF2B5EF4-FFF2-40B4-BE49-F238E27FC236}">
                <a16:creationId xmlns:a16="http://schemas.microsoft.com/office/drawing/2014/main" id="{64C1E9D8-485A-8BE1-9F5A-D96F747AF307}"/>
              </a:ext>
            </a:extLst>
          </p:cNvPr>
          <p:cNvSpPr>
            <a:spLocks noGrp="1"/>
          </p:cNvSpPr>
          <p:nvPr>
            <p:ph idx="94" hasCustomPrompt="1"/>
          </p:nvPr>
        </p:nvSpPr>
        <p:spPr>
          <a:xfrm>
            <a:off x="5344294" y="735861"/>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6" name="テキスト ボックス 5">
            <a:extLst>
              <a:ext uri="{FF2B5EF4-FFF2-40B4-BE49-F238E27FC236}">
                <a16:creationId xmlns:a16="http://schemas.microsoft.com/office/drawing/2014/main" id="{E4747657-6FEC-40B0-B674-183D090C5907}"/>
              </a:ext>
            </a:extLst>
          </p:cNvPr>
          <p:cNvSpPr txBox="1"/>
          <p:nvPr userDrawn="1"/>
        </p:nvSpPr>
        <p:spPr>
          <a:xfrm>
            <a:off x="3956109" y="304160"/>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8" name="テキスト ボックス 7">
            <a:extLst>
              <a:ext uri="{FF2B5EF4-FFF2-40B4-BE49-F238E27FC236}">
                <a16:creationId xmlns:a16="http://schemas.microsoft.com/office/drawing/2014/main" id="{A6F0B8E0-244D-39EA-D01B-DC349DC5AF50}"/>
              </a:ext>
            </a:extLst>
          </p:cNvPr>
          <p:cNvSpPr txBox="1"/>
          <p:nvPr userDrawn="1"/>
        </p:nvSpPr>
        <p:spPr>
          <a:xfrm>
            <a:off x="3956109" y="735861"/>
            <a:ext cx="1388185" cy="216000"/>
          </a:xfrm>
          <a:prstGeom prst="rect">
            <a:avLst/>
          </a:prstGeom>
          <a:noFill/>
          <a:ln w="3175">
            <a:solidFill>
              <a:schemeClr val="tx1"/>
            </a:solidFill>
          </a:ln>
        </p:spPr>
        <p:txBody>
          <a:bodyPr wrap="square" rtlCol="0">
            <a:spAutoFit/>
          </a:bodyPr>
          <a:lstStyle/>
          <a:p>
            <a:r>
              <a:rPr kumimoji="1" lang="ja-JP" altLang="en-US" sz="800" b="1"/>
              <a:t>機器表の室名</a:t>
            </a:r>
          </a:p>
        </p:txBody>
      </p:sp>
      <p:sp>
        <p:nvSpPr>
          <p:cNvPr id="14" name="テキスト ボックス 13">
            <a:extLst>
              <a:ext uri="{FF2B5EF4-FFF2-40B4-BE49-F238E27FC236}">
                <a16:creationId xmlns:a16="http://schemas.microsoft.com/office/drawing/2014/main" id="{A80E9FEF-27ED-789A-D370-BBE769DF10B2}"/>
              </a:ext>
            </a:extLst>
          </p:cNvPr>
          <p:cNvSpPr txBox="1"/>
          <p:nvPr userDrawn="1"/>
        </p:nvSpPr>
        <p:spPr>
          <a:xfrm>
            <a:off x="3956109" y="520160"/>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18" name="テキスト ボックス 17">
            <a:extLst>
              <a:ext uri="{FF2B5EF4-FFF2-40B4-BE49-F238E27FC236}">
                <a16:creationId xmlns:a16="http://schemas.microsoft.com/office/drawing/2014/main" id="{8968AA2A-45FE-69F9-52E8-1558E1181FB2}"/>
              </a:ext>
            </a:extLst>
          </p:cNvPr>
          <p:cNvSpPr txBox="1"/>
          <p:nvPr userDrawn="1"/>
        </p:nvSpPr>
        <p:spPr>
          <a:xfrm>
            <a:off x="10085954" y="571359"/>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19" name="テキスト ボックス 18">
            <a:extLst>
              <a:ext uri="{FF2B5EF4-FFF2-40B4-BE49-F238E27FC236}">
                <a16:creationId xmlns:a16="http://schemas.microsoft.com/office/drawing/2014/main" id="{4CF2277D-6163-18D1-4CCC-3DC4085563AA}"/>
              </a:ext>
            </a:extLst>
          </p:cNvPr>
          <p:cNvSpPr txBox="1"/>
          <p:nvPr userDrawn="1"/>
        </p:nvSpPr>
        <p:spPr>
          <a:xfrm>
            <a:off x="10085954" y="1011047"/>
            <a:ext cx="1388185" cy="216000"/>
          </a:xfrm>
          <a:prstGeom prst="rect">
            <a:avLst/>
          </a:prstGeom>
          <a:noFill/>
          <a:ln w="3175">
            <a:solidFill>
              <a:schemeClr val="tx1"/>
            </a:solidFill>
          </a:ln>
        </p:spPr>
        <p:txBody>
          <a:bodyPr wrap="square" rtlCol="0">
            <a:spAutoFit/>
          </a:bodyPr>
          <a:lstStyle/>
          <a:p>
            <a:r>
              <a:rPr kumimoji="1" lang="ja-JP" altLang="en-US" sz="800" b="1"/>
              <a:t>機器表の室名</a:t>
            </a:r>
          </a:p>
        </p:txBody>
      </p:sp>
      <p:sp>
        <p:nvSpPr>
          <p:cNvPr id="22" name="テキスト ボックス 21">
            <a:extLst>
              <a:ext uri="{FF2B5EF4-FFF2-40B4-BE49-F238E27FC236}">
                <a16:creationId xmlns:a16="http://schemas.microsoft.com/office/drawing/2014/main" id="{54A892B0-C269-8E26-D73B-A81B65EC5E7F}"/>
              </a:ext>
            </a:extLst>
          </p:cNvPr>
          <p:cNvSpPr txBox="1"/>
          <p:nvPr userDrawn="1"/>
        </p:nvSpPr>
        <p:spPr>
          <a:xfrm>
            <a:off x="10085954" y="791759"/>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28" name="正方形/長方形 27">
            <a:extLst>
              <a:ext uri="{FF2B5EF4-FFF2-40B4-BE49-F238E27FC236}">
                <a16:creationId xmlns:a16="http://schemas.microsoft.com/office/drawing/2014/main" id="{698132B6-CE32-2D85-778E-758F03BDB35D}"/>
              </a:ext>
            </a:extLst>
          </p:cNvPr>
          <p:cNvSpPr/>
          <p:nvPr userDrawn="1"/>
        </p:nvSpPr>
        <p:spPr>
          <a:xfrm>
            <a:off x="10085954" y="1324163"/>
            <a:ext cx="2340000" cy="223124"/>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53520F58-2BEB-4DA7-D5BB-EAD7D3BAA417}"/>
              </a:ext>
            </a:extLst>
          </p:cNvPr>
          <p:cNvSpPr txBox="1"/>
          <p:nvPr userDrawn="1"/>
        </p:nvSpPr>
        <p:spPr>
          <a:xfrm>
            <a:off x="10085954" y="1324163"/>
            <a:ext cx="2267182" cy="276999"/>
          </a:xfrm>
          <a:prstGeom prst="rect">
            <a:avLst/>
          </a:prstGeom>
          <a:noFill/>
        </p:spPr>
        <p:txBody>
          <a:bodyPr wrap="square" rtlCol="0">
            <a:spAutoFit/>
          </a:bodyPr>
          <a:lstStyle/>
          <a:p>
            <a:r>
              <a:rPr kumimoji="1" lang="ja-JP" altLang="en-US" sz="1200" b="1">
                <a:solidFill>
                  <a:srgbClr val="FF0000"/>
                </a:solidFill>
              </a:rPr>
              <a:t>撤去前写真（照明機器本体）</a:t>
            </a:r>
          </a:p>
        </p:txBody>
      </p:sp>
      <p:sp>
        <p:nvSpPr>
          <p:cNvPr id="16" name="日付プレースホルダー 15">
            <a:extLst>
              <a:ext uri="{FF2B5EF4-FFF2-40B4-BE49-F238E27FC236}">
                <a16:creationId xmlns:a16="http://schemas.microsoft.com/office/drawing/2014/main" id="{AA73D16A-0B62-DFC1-D74D-A7ADE4372C6E}"/>
              </a:ext>
            </a:extLst>
          </p:cNvPr>
          <p:cNvSpPr>
            <a:spLocks noGrp="1"/>
          </p:cNvSpPr>
          <p:nvPr>
            <p:ph type="dt" sz="half" idx="95"/>
          </p:nvPr>
        </p:nvSpPr>
        <p:spPr>
          <a:xfrm>
            <a:off x="8135185" y="132902"/>
            <a:ext cx="986044" cy="216000"/>
          </a:xfrm>
        </p:spPr>
        <p:txBody>
          <a:bodyPr/>
          <a:lstStyle/>
          <a:p>
            <a:fld id="{BC4B7450-E155-4D1A-8D33-3EF07A982F8D}" type="datetimeFigureOut">
              <a:rPr kumimoji="1" lang="ja-JP" altLang="en-US" smtClean="0"/>
              <a:t>2026/8/27</a:t>
            </a:fld>
            <a:endParaRPr kumimoji="1" lang="ja-JP" altLang="en-US"/>
          </a:p>
        </p:txBody>
      </p:sp>
      <p:sp>
        <p:nvSpPr>
          <p:cNvPr id="17" name="フッター プレースホルダー 16">
            <a:extLst>
              <a:ext uri="{FF2B5EF4-FFF2-40B4-BE49-F238E27FC236}">
                <a16:creationId xmlns:a16="http://schemas.microsoft.com/office/drawing/2014/main" id="{4CE19EED-6A1A-47A1-9A23-5B2B74F358AE}"/>
              </a:ext>
            </a:extLst>
          </p:cNvPr>
          <p:cNvSpPr>
            <a:spLocks noGrp="1"/>
          </p:cNvSpPr>
          <p:nvPr>
            <p:ph type="ftr" sz="quarter" idx="96"/>
          </p:nvPr>
        </p:nvSpPr>
        <p:spPr>
          <a:xfrm>
            <a:off x="12933965" y="84667"/>
            <a:ext cx="588575" cy="365125"/>
          </a:xfrm>
        </p:spPr>
        <p:txBody>
          <a:bodyPr/>
          <a:lstStyle/>
          <a:p>
            <a:endParaRPr kumimoji="1" lang="ja-JP" altLang="en-US"/>
          </a:p>
        </p:txBody>
      </p:sp>
      <p:sp>
        <p:nvSpPr>
          <p:cNvPr id="20" name="スライド番号プレースホルダー 19">
            <a:extLst>
              <a:ext uri="{FF2B5EF4-FFF2-40B4-BE49-F238E27FC236}">
                <a16:creationId xmlns:a16="http://schemas.microsoft.com/office/drawing/2014/main" id="{4F2A4C65-7116-A8DB-5483-9AEE692341EB}"/>
              </a:ext>
            </a:extLst>
          </p:cNvPr>
          <p:cNvSpPr>
            <a:spLocks noGrp="1"/>
          </p:cNvSpPr>
          <p:nvPr>
            <p:ph type="sldNum" sz="quarter" idx="97"/>
          </p:nvPr>
        </p:nvSpPr>
        <p:spPr>
          <a:xfrm>
            <a:off x="9356179" y="144614"/>
            <a:ext cx="408958" cy="172287"/>
          </a:xfrm>
        </p:spPr>
        <p:txBody>
          <a:bodyPr/>
          <a:lstStyle/>
          <a:p>
            <a:fld id="{593632D8-6ECA-4CE9-9266-143CB156B599}" type="slidenum">
              <a:rPr kumimoji="1" lang="ja-JP" altLang="en-US" smtClean="0"/>
              <a:t>‹#›</a:t>
            </a:fld>
            <a:endParaRPr kumimoji="1" lang="ja-JP" altLang="en-US"/>
          </a:p>
        </p:txBody>
      </p:sp>
      <p:sp>
        <p:nvSpPr>
          <p:cNvPr id="9" name="テキスト ボックス 8">
            <a:extLst>
              <a:ext uri="{FF2B5EF4-FFF2-40B4-BE49-F238E27FC236}">
                <a16:creationId xmlns:a16="http://schemas.microsoft.com/office/drawing/2014/main" id="{4EB09127-1958-37A3-8879-6505D08FE712}"/>
              </a:ext>
            </a:extLst>
          </p:cNvPr>
          <p:cNvSpPr txBox="1"/>
          <p:nvPr userDrawn="1"/>
        </p:nvSpPr>
        <p:spPr>
          <a:xfrm>
            <a:off x="12597217" y="1299764"/>
            <a:ext cx="2757657" cy="276999"/>
          </a:xfrm>
          <a:prstGeom prst="rect">
            <a:avLst/>
          </a:prstGeom>
          <a:noFill/>
        </p:spPr>
        <p:txBody>
          <a:bodyPr wrap="square" rtlCol="0">
            <a:spAutoFit/>
          </a:bodyPr>
          <a:lstStyle/>
          <a:p>
            <a:r>
              <a:rPr kumimoji="1" lang="ja-JP" altLang="en-US" sz="1200" b="1">
                <a:solidFill>
                  <a:srgbClr val="FF0000"/>
                </a:solidFill>
              </a:rPr>
              <a:t>撤去前写真（銘板）</a:t>
            </a:r>
          </a:p>
        </p:txBody>
      </p:sp>
      <p:sp>
        <p:nvSpPr>
          <p:cNvPr id="12" name="テキスト ボックス 11">
            <a:extLst>
              <a:ext uri="{FF2B5EF4-FFF2-40B4-BE49-F238E27FC236}">
                <a16:creationId xmlns:a16="http://schemas.microsoft.com/office/drawing/2014/main" id="{7D192152-C469-79F8-E004-F36EF6621921}"/>
              </a:ext>
            </a:extLst>
          </p:cNvPr>
          <p:cNvSpPr txBox="1"/>
          <p:nvPr userDrawn="1"/>
        </p:nvSpPr>
        <p:spPr>
          <a:xfrm>
            <a:off x="12597217" y="2035777"/>
            <a:ext cx="2643357" cy="276999"/>
          </a:xfrm>
          <a:prstGeom prst="rect">
            <a:avLst/>
          </a:prstGeom>
          <a:noFill/>
        </p:spPr>
        <p:txBody>
          <a:bodyPr wrap="square" rtlCol="0">
            <a:spAutoFit/>
          </a:bodyPr>
          <a:lstStyle/>
          <a:p>
            <a:r>
              <a:rPr kumimoji="1" lang="ja-JP" altLang="en-US" sz="1200" b="1">
                <a:solidFill>
                  <a:srgbClr val="FF0000"/>
                </a:solidFill>
              </a:rPr>
              <a:t>撤去前写真（本体）</a:t>
            </a:r>
          </a:p>
        </p:txBody>
      </p:sp>
      <p:sp>
        <p:nvSpPr>
          <p:cNvPr id="15" name="テキスト ボックス 14">
            <a:extLst>
              <a:ext uri="{FF2B5EF4-FFF2-40B4-BE49-F238E27FC236}">
                <a16:creationId xmlns:a16="http://schemas.microsoft.com/office/drawing/2014/main" id="{5BF4FDAE-DD8B-5876-6FFB-4AC89B6C9C8F}"/>
              </a:ext>
            </a:extLst>
          </p:cNvPr>
          <p:cNvSpPr txBox="1"/>
          <p:nvPr userDrawn="1"/>
        </p:nvSpPr>
        <p:spPr>
          <a:xfrm>
            <a:off x="12597219" y="2944837"/>
            <a:ext cx="2643357" cy="276999"/>
          </a:xfrm>
          <a:prstGeom prst="rect">
            <a:avLst/>
          </a:prstGeom>
          <a:noFill/>
        </p:spPr>
        <p:txBody>
          <a:bodyPr wrap="square" rtlCol="0">
            <a:spAutoFit/>
          </a:bodyPr>
          <a:lstStyle/>
          <a:p>
            <a:r>
              <a:rPr kumimoji="1" lang="ja-JP" altLang="en-US" sz="1200" b="1">
                <a:solidFill>
                  <a:srgbClr val="FF0000"/>
                </a:solidFill>
              </a:rPr>
              <a:t>設置後写真（銘板）</a:t>
            </a:r>
          </a:p>
        </p:txBody>
      </p:sp>
      <p:sp>
        <p:nvSpPr>
          <p:cNvPr id="23" name="テキスト ボックス 22">
            <a:extLst>
              <a:ext uri="{FF2B5EF4-FFF2-40B4-BE49-F238E27FC236}">
                <a16:creationId xmlns:a16="http://schemas.microsoft.com/office/drawing/2014/main" id="{FED32B34-D905-69EB-1A70-363339160BBE}"/>
              </a:ext>
            </a:extLst>
          </p:cNvPr>
          <p:cNvSpPr txBox="1"/>
          <p:nvPr userDrawn="1"/>
        </p:nvSpPr>
        <p:spPr>
          <a:xfrm>
            <a:off x="12597217" y="3696964"/>
            <a:ext cx="2625196" cy="276999"/>
          </a:xfrm>
          <a:prstGeom prst="rect">
            <a:avLst/>
          </a:prstGeom>
          <a:noFill/>
        </p:spPr>
        <p:txBody>
          <a:bodyPr wrap="square" rtlCol="0">
            <a:spAutoFit/>
          </a:bodyPr>
          <a:lstStyle/>
          <a:p>
            <a:r>
              <a:rPr kumimoji="1" lang="ja-JP" altLang="en-US" sz="1200" b="1">
                <a:solidFill>
                  <a:srgbClr val="FF0000"/>
                </a:solidFill>
              </a:rPr>
              <a:t>設置後写真（本体）</a:t>
            </a:r>
          </a:p>
        </p:txBody>
      </p:sp>
      <p:sp>
        <p:nvSpPr>
          <p:cNvPr id="25" name="テキスト ボックス 24">
            <a:extLst>
              <a:ext uri="{FF2B5EF4-FFF2-40B4-BE49-F238E27FC236}">
                <a16:creationId xmlns:a16="http://schemas.microsoft.com/office/drawing/2014/main" id="{4518674E-3B22-35D6-A7D7-A43DF22F43F5}"/>
              </a:ext>
            </a:extLst>
          </p:cNvPr>
          <p:cNvSpPr txBox="1"/>
          <p:nvPr userDrawn="1"/>
        </p:nvSpPr>
        <p:spPr>
          <a:xfrm>
            <a:off x="12597218" y="1535718"/>
            <a:ext cx="3437107" cy="577081"/>
          </a:xfrm>
          <a:prstGeom prst="rect">
            <a:avLst/>
          </a:prstGeom>
          <a:noFill/>
        </p:spPr>
        <p:txBody>
          <a:bodyPr wrap="square" rtlCol="0">
            <a:spAutoFit/>
          </a:bodyPr>
          <a:lstStyle/>
          <a:p>
            <a:r>
              <a:rPr kumimoji="1" lang="ja-JP" altLang="en-US" sz="1050"/>
              <a:t>機器本体の銘板を型番・消費電力が読み取れるように撮影してください。劣化で読み取れない状態でも撮影し、提出してください。</a:t>
            </a:r>
            <a:endParaRPr kumimoji="1" lang="en-US" altLang="ja-JP" sz="1050"/>
          </a:p>
        </p:txBody>
      </p:sp>
      <p:sp>
        <p:nvSpPr>
          <p:cNvPr id="30" name="テキスト ボックス 29">
            <a:extLst>
              <a:ext uri="{FF2B5EF4-FFF2-40B4-BE49-F238E27FC236}">
                <a16:creationId xmlns:a16="http://schemas.microsoft.com/office/drawing/2014/main" id="{6D3788C5-D869-5A43-C6E9-EB9C3B02B7BA}"/>
              </a:ext>
            </a:extLst>
          </p:cNvPr>
          <p:cNvSpPr txBox="1"/>
          <p:nvPr userDrawn="1"/>
        </p:nvSpPr>
        <p:spPr>
          <a:xfrm>
            <a:off x="12597218" y="2258188"/>
            <a:ext cx="3437107"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a:t>全台数分の写真が必要です。</a:t>
            </a:r>
            <a:r>
              <a:rPr kumimoji="1" lang="en-US" altLang="ja-JP" sz="1050"/>
              <a:t>1</a:t>
            </a:r>
            <a:r>
              <a:rPr kumimoji="1" lang="ja-JP" altLang="en-US" sz="1050"/>
              <a:t>枚でおさまらない場合は複数枚提出してください。複数台が映っている写真は台数が確認できるよう各機器に付番し、提出してください。</a:t>
            </a:r>
            <a:endParaRPr kumimoji="1" lang="en-US" altLang="ja-JP" sz="1050"/>
          </a:p>
        </p:txBody>
      </p:sp>
      <p:sp>
        <p:nvSpPr>
          <p:cNvPr id="34" name="テキスト ボックス 33">
            <a:extLst>
              <a:ext uri="{FF2B5EF4-FFF2-40B4-BE49-F238E27FC236}">
                <a16:creationId xmlns:a16="http://schemas.microsoft.com/office/drawing/2014/main" id="{37CE0956-DCAF-0784-E61B-ADFCE545CB45}"/>
              </a:ext>
            </a:extLst>
          </p:cNvPr>
          <p:cNvSpPr txBox="1"/>
          <p:nvPr userDrawn="1"/>
        </p:nvSpPr>
        <p:spPr>
          <a:xfrm>
            <a:off x="12597217" y="3190348"/>
            <a:ext cx="3437107" cy="577081"/>
          </a:xfrm>
          <a:prstGeom prst="rect">
            <a:avLst/>
          </a:prstGeom>
          <a:noFill/>
        </p:spPr>
        <p:txBody>
          <a:bodyPr wrap="square" rtlCol="0">
            <a:spAutoFit/>
          </a:bodyPr>
          <a:lstStyle/>
          <a:p>
            <a:r>
              <a:rPr kumimoji="1" lang="ja-JP" altLang="en-US" sz="1050"/>
              <a:t>機器表の番号ごとに写真が必要です。機器本体の銘板を型番・消費電力が読み取れるように撮影し、提出してください。</a:t>
            </a:r>
            <a:endParaRPr kumimoji="1" lang="en-US" altLang="ja-JP" sz="1050"/>
          </a:p>
        </p:txBody>
      </p:sp>
      <p:sp>
        <p:nvSpPr>
          <p:cNvPr id="35" name="テキスト ボックス 34">
            <a:extLst>
              <a:ext uri="{FF2B5EF4-FFF2-40B4-BE49-F238E27FC236}">
                <a16:creationId xmlns:a16="http://schemas.microsoft.com/office/drawing/2014/main" id="{E3231CF3-0130-6735-26B9-6030D0881106}"/>
              </a:ext>
            </a:extLst>
          </p:cNvPr>
          <p:cNvSpPr txBox="1"/>
          <p:nvPr userDrawn="1"/>
        </p:nvSpPr>
        <p:spPr>
          <a:xfrm>
            <a:off x="12597217" y="3929074"/>
            <a:ext cx="3437107"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a:t>全台数分の写真が必要です。</a:t>
            </a:r>
            <a:r>
              <a:rPr kumimoji="1" lang="en-US" altLang="ja-JP" sz="1050"/>
              <a:t>1</a:t>
            </a:r>
            <a:r>
              <a:rPr kumimoji="1" lang="ja-JP" altLang="en-US" sz="1050"/>
              <a:t>枚でおさまらない場合は複数枚提出してください。撤去前写真と同一のアングルから撮影し、複数台が映っている写真は台数が確認できるよう各機器に付番し、提出してください。</a:t>
            </a:r>
            <a:endParaRPr kumimoji="1" lang="en-US" altLang="ja-JP" sz="1050"/>
          </a:p>
        </p:txBody>
      </p:sp>
      <p:sp>
        <p:nvSpPr>
          <p:cNvPr id="38" name="テキスト ボックス 37">
            <a:extLst>
              <a:ext uri="{FF2B5EF4-FFF2-40B4-BE49-F238E27FC236}">
                <a16:creationId xmlns:a16="http://schemas.microsoft.com/office/drawing/2014/main" id="{5C2D1151-78FE-CD71-040A-AFE048DFFBB0}"/>
              </a:ext>
            </a:extLst>
          </p:cNvPr>
          <p:cNvSpPr txBox="1"/>
          <p:nvPr userDrawn="1"/>
        </p:nvSpPr>
        <p:spPr>
          <a:xfrm>
            <a:off x="115959" y="974150"/>
            <a:ext cx="1737493" cy="246221"/>
          </a:xfrm>
          <a:prstGeom prst="rect">
            <a:avLst/>
          </a:prstGeom>
          <a:noFill/>
        </p:spPr>
        <p:txBody>
          <a:bodyPr wrap="square" rtlCol="0">
            <a:spAutoFit/>
          </a:bodyPr>
          <a:lstStyle/>
          <a:p>
            <a:r>
              <a:rPr kumimoji="1" lang="ja-JP" altLang="en-US" sz="1000" b="1">
                <a:solidFill>
                  <a:srgbClr val="FF0000"/>
                </a:solidFill>
              </a:rPr>
              <a:t>撤去前写真（銘板）</a:t>
            </a:r>
          </a:p>
        </p:txBody>
      </p:sp>
      <p:sp>
        <p:nvSpPr>
          <p:cNvPr id="46" name="テキスト ボックス 45">
            <a:extLst>
              <a:ext uri="{FF2B5EF4-FFF2-40B4-BE49-F238E27FC236}">
                <a16:creationId xmlns:a16="http://schemas.microsoft.com/office/drawing/2014/main" id="{C8819C93-A188-294A-5E5D-1D51BB64801F}"/>
              </a:ext>
            </a:extLst>
          </p:cNvPr>
          <p:cNvSpPr txBox="1"/>
          <p:nvPr userDrawn="1"/>
        </p:nvSpPr>
        <p:spPr>
          <a:xfrm>
            <a:off x="115959" y="3922001"/>
            <a:ext cx="1737493" cy="246221"/>
          </a:xfrm>
          <a:prstGeom prst="rect">
            <a:avLst/>
          </a:prstGeom>
          <a:noFill/>
        </p:spPr>
        <p:txBody>
          <a:bodyPr wrap="square" rtlCol="0">
            <a:spAutoFit/>
          </a:bodyPr>
          <a:lstStyle/>
          <a:p>
            <a:r>
              <a:rPr kumimoji="1" lang="ja-JP" altLang="en-US" sz="1000" b="1">
                <a:solidFill>
                  <a:srgbClr val="FF0000"/>
                </a:solidFill>
              </a:rPr>
              <a:t>撤去前写真（銘板）</a:t>
            </a:r>
          </a:p>
        </p:txBody>
      </p:sp>
      <p:sp>
        <p:nvSpPr>
          <p:cNvPr id="47" name="テキスト ボックス 46">
            <a:extLst>
              <a:ext uri="{FF2B5EF4-FFF2-40B4-BE49-F238E27FC236}">
                <a16:creationId xmlns:a16="http://schemas.microsoft.com/office/drawing/2014/main" id="{0EE9927B-D17B-EE48-AD49-86FE25627801}"/>
              </a:ext>
            </a:extLst>
          </p:cNvPr>
          <p:cNvSpPr txBox="1"/>
          <p:nvPr userDrawn="1"/>
        </p:nvSpPr>
        <p:spPr>
          <a:xfrm>
            <a:off x="2551025" y="974150"/>
            <a:ext cx="1737493" cy="246221"/>
          </a:xfrm>
          <a:prstGeom prst="rect">
            <a:avLst/>
          </a:prstGeom>
          <a:noFill/>
        </p:spPr>
        <p:txBody>
          <a:bodyPr wrap="square" rtlCol="0">
            <a:spAutoFit/>
          </a:bodyPr>
          <a:lstStyle/>
          <a:p>
            <a:r>
              <a:rPr kumimoji="1" lang="ja-JP" altLang="en-US" sz="1000" b="1">
                <a:solidFill>
                  <a:srgbClr val="FF0000"/>
                </a:solidFill>
              </a:rPr>
              <a:t>撤去前写真（本体）</a:t>
            </a:r>
          </a:p>
        </p:txBody>
      </p:sp>
      <p:sp>
        <p:nvSpPr>
          <p:cNvPr id="48" name="テキスト ボックス 47">
            <a:extLst>
              <a:ext uri="{FF2B5EF4-FFF2-40B4-BE49-F238E27FC236}">
                <a16:creationId xmlns:a16="http://schemas.microsoft.com/office/drawing/2014/main" id="{D1E0D757-8D03-1993-6F0E-C829FFDB066A}"/>
              </a:ext>
            </a:extLst>
          </p:cNvPr>
          <p:cNvSpPr txBox="1"/>
          <p:nvPr userDrawn="1"/>
        </p:nvSpPr>
        <p:spPr>
          <a:xfrm>
            <a:off x="2551025" y="3922001"/>
            <a:ext cx="1737493" cy="246221"/>
          </a:xfrm>
          <a:prstGeom prst="rect">
            <a:avLst/>
          </a:prstGeom>
          <a:noFill/>
        </p:spPr>
        <p:txBody>
          <a:bodyPr wrap="square" rtlCol="0">
            <a:spAutoFit/>
          </a:bodyPr>
          <a:lstStyle/>
          <a:p>
            <a:r>
              <a:rPr kumimoji="1" lang="ja-JP" altLang="en-US" sz="1000" b="1">
                <a:solidFill>
                  <a:srgbClr val="FF0000"/>
                </a:solidFill>
              </a:rPr>
              <a:t>撤去前写真（本体）</a:t>
            </a:r>
          </a:p>
        </p:txBody>
      </p:sp>
      <p:sp>
        <p:nvSpPr>
          <p:cNvPr id="54" name="テキスト ボックス 53">
            <a:extLst>
              <a:ext uri="{FF2B5EF4-FFF2-40B4-BE49-F238E27FC236}">
                <a16:creationId xmlns:a16="http://schemas.microsoft.com/office/drawing/2014/main" id="{531EDE68-A253-D29D-93B8-75B75AADD37E}"/>
              </a:ext>
            </a:extLst>
          </p:cNvPr>
          <p:cNvSpPr txBox="1"/>
          <p:nvPr userDrawn="1"/>
        </p:nvSpPr>
        <p:spPr>
          <a:xfrm>
            <a:off x="5062288" y="974150"/>
            <a:ext cx="1737493" cy="246221"/>
          </a:xfrm>
          <a:prstGeom prst="rect">
            <a:avLst/>
          </a:prstGeom>
          <a:noFill/>
        </p:spPr>
        <p:txBody>
          <a:bodyPr wrap="square" rtlCol="0">
            <a:spAutoFit/>
          </a:bodyPr>
          <a:lstStyle/>
          <a:p>
            <a:r>
              <a:rPr kumimoji="1" lang="ja-JP" altLang="en-US" sz="1000" b="1">
                <a:solidFill>
                  <a:srgbClr val="FF0000"/>
                </a:solidFill>
              </a:rPr>
              <a:t>設置後写真（銘板）</a:t>
            </a:r>
          </a:p>
        </p:txBody>
      </p:sp>
      <p:sp>
        <p:nvSpPr>
          <p:cNvPr id="55" name="テキスト ボックス 54">
            <a:extLst>
              <a:ext uri="{FF2B5EF4-FFF2-40B4-BE49-F238E27FC236}">
                <a16:creationId xmlns:a16="http://schemas.microsoft.com/office/drawing/2014/main" id="{35F15C49-824A-4DA5-D7B4-7C3A8497881A}"/>
              </a:ext>
            </a:extLst>
          </p:cNvPr>
          <p:cNvSpPr txBox="1"/>
          <p:nvPr userDrawn="1"/>
        </p:nvSpPr>
        <p:spPr>
          <a:xfrm>
            <a:off x="5062288" y="3922001"/>
            <a:ext cx="1737493" cy="246221"/>
          </a:xfrm>
          <a:prstGeom prst="rect">
            <a:avLst/>
          </a:prstGeom>
          <a:noFill/>
        </p:spPr>
        <p:txBody>
          <a:bodyPr wrap="square" rtlCol="0">
            <a:spAutoFit/>
          </a:bodyPr>
          <a:lstStyle/>
          <a:p>
            <a:r>
              <a:rPr kumimoji="1" lang="ja-JP" altLang="en-US" sz="1000" b="1">
                <a:solidFill>
                  <a:srgbClr val="FF0000"/>
                </a:solidFill>
              </a:rPr>
              <a:t>設置後写真（銘板）</a:t>
            </a:r>
          </a:p>
        </p:txBody>
      </p:sp>
      <p:sp>
        <p:nvSpPr>
          <p:cNvPr id="56" name="テキスト ボックス 55">
            <a:extLst>
              <a:ext uri="{FF2B5EF4-FFF2-40B4-BE49-F238E27FC236}">
                <a16:creationId xmlns:a16="http://schemas.microsoft.com/office/drawing/2014/main" id="{D757E275-43AE-69D6-E071-6D492AE2E23D}"/>
              </a:ext>
            </a:extLst>
          </p:cNvPr>
          <p:cNvSpPr txBox="1"/>
          <p:nvPr userDrawn="1"/>
        </p:nvSpPr>
        <p:spPr>
          <a:xfrm>
            <a:off x="7497354" y="974150"/>
            <a:ext cx="1737493" cy="246221"/>
          </a:xfrm>
          <a:prstGeom prst="rect">
            <a:avLst/>
          </a:prstGeom>
          <a:noFill/>
        </p:spPr>
        <p:txBody>
          <a:bodyPr wrap="square" rtlCol="0">
            <a:spAutoFit/>
          </a:bodyPr>
          <a:lstStyle/>
          <a:p>
            <a:r>
              <a:rPr kumimoji="1" lang="ja-JP" altLang="en-US" sz="1000" b="1">
                <a:solidFill>
                  <a:srgbClr val="FF0000"/>
                </a:solidFill>
              </a:rPr>
              <a:t>設置後写真（本体）</a:t>
            </a:r>
          </a:p>
        </p:txBody>
      </p:sp>
      <p:sp>
        <p:nvSpPr>
          <p:cNvPr id="57" name="テキスト ボックス 56">
            <a:extLst>
              <a:ext uri="{FF2B5EF4-FFF2-40B4-BE49-F238E27FC236}">
                <a16:creationId xmlns:a16="http://schemas.microsoft.com/office/drawing/2014/main" id="{BF83444F-CE1A-341C-00F8-57DA50353EF2}"/>
              </a:ext>
            </a:extLst>
          </p:cNvPr>
          <p:cNvSpPr txBox="1"/>
          <p:nvPr userDrawn="1"/>
        </p:nvSpPr>
        <p:spPr>
          <a:xfrm>
            <a:off x="7497354" y="3922001"/>
            <a:ext cx="1737493" cy="246221"/>
          </a:xfrm>
          <a:prstGeom prst="rect">
            <a:avLst/>
          </a:prstGeom>
          <a:noFill/>
        </p:spPr>
        <p:txBody>
          <a:bodyPr wrap="square" rtlCol="0">
            <a:spAutoFit/>
          </a:bodyPr>
          <a:lstStyle/>
          <a:p>
            <a:r>
              <a:rPr kumimoji="1" lang="ja-JP" altLang="en-US" sz="1000" b="1">
                <a:solidFill>
                  <a:srgbClr val="FF0000"/>
                </a:solidFill>
              </a:rPr>
              <a:t>設置後写真（本体）</a:t>
            </a:r>
          </a:p>
        </p:txBody>
      </p:sp>
      <p:sp>
        <p:nvSpPr>
          <p:cNvPr id="59" name="テキスト プレースホルダー 58">
            <a:extLst>
              <a:ext uri="{FF2B5EF4-FFF2-40B4-BE49-F238E27FC236}">
                <a16:creationId xmlns:a16="http://schemas.microsoft.com/office/drawing/2014/main" id="{1253554A-096E-40DC-3E8A-88C7B6628D4A}"/>
              </a:ext>
            </a:extLst>
          </p:cNvPr>
          <p:cNvSpPr>
            <a:spLocks noGrp="1"/>
          </p:cNvSpPr>
          <p:nvPr>
            <p:ph type="body" sz="quarter" idx="98" hasCustomPrompt="1"/>
          </p:nvPr>
        </p:nvSpPr>
        <p:spPr>
          <a:xfrm>
            <a:off x="1201025" y="591861"/>
            <a:ext cx="2520000" cy="360000"/>
          </a:xfrm>
          <a:ln>
            <a:solidFill>
              <a:schemeClr val="tx1"/>
            </a:solidFill>
          </a:ln>
        </p:spPr>
        <p:txBody>
          <a:bodyPr/>
          <a:lstStyle>
            <a:lvl1pPr>
              <a:buNone/>
              <a:defRPr sz="1800">
                <a:solidFill>
                  <a:schemeClr val="bg2">
                    <a:lumMod val="75000"/>
                  </a:schemeClr>
                </a:solidFill>
              </a:defRPr>
            </a:lvl1pPr>
            <a:lvl2pPr>
              <a:defRPr sz="1800"/>
            </a:lvl2pPr>
            <a:lvl3pPr>
              <a:defRPr sz="1800"/>
            </a:lvl3pPr>
            <a:lvl4pPr>
              <a:defRPr sz="1800"/>
            </a:lvl4pPr>
            <a:lvl5pPr>
              <a:defRPr sz="1800"/>
            </a:lvl5pPr>
          </a:lstStyle>
          <a:p>
            <a:pPr lvl="0"/>
            <a:r>
              <a:rPr kumimoji="1" lang="ja-JP" altLang="en-US"/>
              <a:t>照明機器</a:t>
            </a:r>
          </a:p>
        </p:txBody>
      </p:sp>
      <p:grpSp>
        <p:nvGrpSpPr>
          <p:cNvPr id="68" name="グループ化 67">
            <a:extLst>
              <a:ext uri="{FF2B5EF4-FFF2-40B4-BE49-F238E27FC236}">
                <a16:creationId xmlns:a16="http://schemas.microsoft.com/office/drawing/2014/main" id="{D8607133-7109-4360-83EB-F0A8666EA3C0}"/>
              </a:ext>
            </a:extLst>
          </p:cNvPr>
          <p:cNvGrpSpPr/>
          <p:nvPr userDrawn="1"/>
        </p:nvGrpSpPr>
        <p:grpSpPr>
          <a:xfrm>
            <a:off x="10184312" y="2109418"/>
            <a:ext cx="2260994" cy="1658011"/>
            <a:chOff x="2747293" y="2177165"/>
            <a:chExt cx="1938902" cy="1431560"/>
          </a:xfrm>
        </p:grpSpPr>
        <p:pic>
          <p:nvPicPr>
            <p:cNvPr id="69" name="図 68">
              <a:extLst>
                <a:ext uri="{FF2B5EF4-FFF2-40B4-BE49-F238E27FC236}">
                  <a16:creationId xmlns:a16="http://schemas.microsoft.com/office/drawing/2014/main" id="{372411F5-9A40-49AE-A804-C81FCF768B0C}"/>
                </a:ext>
              </a:extLst>
            </p:cNvPr>
            <p:cNvPicPr>
              <a:picLocks noChangeAspect="1"/>
            </p:cNvPicPr>
            <p:nvPr userDrawn="1"/>
          </p:nvPicPr>
          <p:blipFill rotWithShape="1">
            <a:blip r:embed="rId2"/>
            <a:srcRect l="2490" t="1588" r="4423" b="1656"/>
            <a:stretch/>
          </p:blipFill>
          <p:spPr>
            <a:xfrm>
              <a:off x="2747293" y="2177165"/>
              <a:ext cx="1850968" cy="1431560"/>
            </a:xfrm>
            <a:prstGeom prst="rect">
              <a:avLst/>
            </a:prstGeom>
          </p:spPr>
        </p:pic>
        <p:sp>
          <p:nvSpPr>
            <p:cNvPr id="70" name="正方形/長方形 69">
              <a:extLst>
                <a:ext uri="{FF2B5EF4-FFF2-40B4-BE49-F238E27FC236}">
                  <a16:creationId xmlns:a16="http://schemas.microsoft.com/office/drawing/2014/main" id="{3A00DA3F-FC3E-443B-8EE1-D252E10B6C91}"/>
                </a:ext>
              </a:extLst>
            </p:cNvPr>
            <p:cNvSpPr/>
            <p:nvPr userDrawn="1"/>
          </p:nvSpPr>
          <p:spPr>
            <a:xfrm>
              <a:off x="3309158" y="2347473"/>
              <a:ext cx="332324" cy="123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rgbClr val="FF0000"/>
                  </a:solidFill>
                </a:rPr>
                <a:t>1-1</a:t>
              </a:r>
              <a:endParaRPr kumimoji="1" lang="ja-JP" altLang="en-US" sz="800">
                <a:solidFill>
                  <a:srgbClr val="FF0000"/>
                </a:solidFill>
              </a:endParaRPr>
            </a:p>
          </p:txBody>
        </p:sp>
        <p:sp>
          <p:nvSpPr>
            <p:cNvPr id="71" name="正方形/長方形 70">
              <a:extLst>
                <a:ext uri="{FF2B5EF4-FFF2-40B4-BE49-F238E27FC236}">
                  <a16:creationId xmlns:a16="http://schemas.microsoft.com/office/drawing/2014/main" id="{613C1190-EC04-4275-BFFC-9790CC62ED92}"/>
                </a:ext>
              </a:extLst>
            </p:cNvPr>
            <p:cNvSpPr/>
            <p:nvPr userDrawn="1"/>
          </p:nvSpPr>
          <p:spPr>
            <a:xfrm>
              <a:off x="3525826" y="2664311"/>
              <a:ext cx="332324" cy="123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rgbClr val="FF0000"/>
                  </a:solidFill>
                </a:rPr>
                <a:t>1-2</a:t>
              </a:r>
              <a:endParaRPr kumimoji="1" lang="ja-JP" altLang="en-US" sz="800">
                <a:solidFill>
                  <a:srgbClr val="FF0000"/>
                </a:solidFill>
              </a:endParaRPr>
            </a:p>
          </p:txBody>
        </p:sp>
        <p:sp>
          <p:nvSpPr>
            <p:cNvPr id="72" name="正方形/長方形 71">
              <a:extLst>
                <a:ext uri="{FF2B5EF4-FFF2-40B4-BE49-F238E27FC236}">
                  <a16:creationId xmlns:a16="http://schemas.microsoft.com/office/drawing/2014/main" id="{F16698CC-7990-42DF-9CCC-102385F85589}"/>
                </a:ext>
              </a:extLst>
            </p:cNvPr>
            <p:cNvSpPr/>
            <p:nvPr userDrawn="1"/>
          </p:nvSpPr>
          <p:spPr>
            <a:xfrm>
              <a:off x="4353871" y="2332781"/>
              <a:ext cx="332324" cy="123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rgbClr val="FF0000"/>
                  </a:solidFill>
                </a:rPr>
                <a:t>1-3</a:t>
              </a:r>
              <a:endParaRPr kumimoji="1" lang="ja-JP" altLang="en-US" sz="800">
                <a:solidFill>
                  <a:srgbClr val="FF0000"/>
                </a:solidFill>
              </a:endParaRPr>
            </a:p>
          </p:txBody>
        </p:sp>
        <p:sp>
          <p:nvSpPr>
            <p:cNvPr id="73" name="正方形/長方形 72">
              <a:extLst>
                <a:ext uri="{FF2B5EF4-FFF2-40B4-BE49-F238E27FC236}">
                  <a16:creationId xmlns:a16="http://schemas.microsoft.com/office/drawing/2014/main" id="{57104CC4-93D7-41D0-870C-CF0CE2BDAB47}"/>
                </a:ext>
              </a:extLst>
            </p:cNvPr>
            <p:cNvSpPr/>
            <p:nvPr userDrawn="1"/>
          </p:nvSpPr>
          <p:spPr>
            <a:xfrm>
              <a:off x="4275610" y="2565945"/>
              <a:ext cx="332324" cy="123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rgbClr val="FF0000"/>
                  </a:solidFill>
                </a:rPr>
                <a:t>1-4</a:t>
              </a:r>
              <a:endParaRPr kumimoji="1" lang="ja-JP" altLang="en-US" sz="800">
                <a:solidFill>
                  <a:srgbClr val="FF0000"/>
                </a:solidFill>
              </a:endParaRPr>
            </a:p>
          </p:txBody>
        </p:sp>
      </p:grpSp>
      <p:sp>
        <p:nvSpPr>
          <p:cNvPr id="7" name="正方形/長方形 6">
            <a:extLst>
              <a:ext uri="{FF2B5EF4-FFF2-40B4-BE49-F238E27FC236}">
                <a16:creationId xmlns:a16="http://schemas.microsoft.com/office/drawing/2014/main" id="{31B46166-9A8C-46B5-B904-4A7482845B3A}"/>
              </a:ext>
            </a:extLst>
          </p:cNvPr>
          <p:cNvSpPr/>
          <p:nvPr userDrawn="1"/>
        </p:nvSpPr>
        <p:spPr>
          <a:xfrm>
            <a:off x="10318807" y="1616072"/>
            <a:ext cx="1760811" cy="6029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a:solidFill>
                  <a:srgbClr val="FF0000"/>
                </a:solidFill>
              </a:rPr>
              <a:t>（機器表番号１）４台</a:t>
            </a:r>
            <a:endParaRPr kumimoji="1" lang="en-US" altLang="ja-JP" sz="1100" b="1">
              <a:solidFill>
                <a:srgbClr val="FF0000"/>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1">
                <a:solidFill>
                  <a:srgbClr val="FF0000"/>
                </a:solidFill>
              </a:rPr>
              <a:t>（機器表番号２）１台</a:t>
            </a:r>
          </a:p>
          <a:p>
            <a:pPr algn="ctr"/>
            <a:endParaRPr kumimoji="1" lang="ja-JP" altLang="en-US" sz="1100" b="1">
              <a:solidFill>
                <a:srgbClr val="FF0000"/>
              </a:solidFill>
            </a:endParaRPr>
          </a:p>
        </p:txBody>
      </p:sp>
      <p:sp>
        <p:nvSpPr>
          <p:cNvPr id="75" name="正方形/長方形 74">
            <a:extLst>
              <a:ext uri="{FF2B5EF4-FFF2-40B4-BE49-F238E27FC236}">
                <a16:creationId xmlns:a16="http://schemas.microsoft.com/office/drawing/2014/main" id="{F93EC334-D345-4D59-85B1-A519BC6DC2C3}"/>
              </a:ext>
            </a:extLst>
          </p:cNvPr>
          <p:cNvSpPr/>
          <p:nvPr userDrawn="1"/>
        </p:nvSpPr>
        <p:spPr>
          <a:xfrm>
            <a:off x="11490642" y="2028523"/>
            <a:ext cx="347847" cy="381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rgbClr val="FF0000"/>
                </a:solidFill>
              </a:rPr>
              <a:t>2-1</a:t>
            </a:r>
            <a:endParaRPr kumimoji="1" lang="ja-JP" altLang="en-US" sz="800">
              <a:solidFill>
                <a:srgbClr val="FF0000"/>
              </a:solidFill>
            </a:endParaRPr>
          </a:p>
        </p:txBody>
      </p:sp>
      <p:sp>
        <p:nvSpPr>
          <p:cNvPr id="76" name="正方形/長方形 75">
            <a:extLst>
              <a:ext uri="{FF2B5EF4-FFF2-40B4-BE49-F238E27FC236}">
                <a16:creationId xmlns:a16="http://schemas.microsoft.com/office/drawing/2014/main" id="{9A101A84-24ED-475B-B366-2BA542E402EA}"/>
              </a:ext>
            </a:extLst>
          </p:cNvPr>
          <p:cNvSpPr/>
          <p:nvPr userDrawn="1"/>
        </p:nvSpPr>
        <p:spPr>
          <a:xfrm>
            <a:off x="11263914" y="2350972"/>
            <a:ext cx="831781" cy="415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rgbClr val="FF0000"/>
                </a:solidFill>
              </a:rPr>
              <a:t>（センサ）</a:t>
            </a:r>
          </a:p>
        </p:txBody>
      </p:sp>
    </p:spTree>
    <p:extLst>
      <p:ext uri="{BB962C8B-B14F-4D97-AF65-F5344CB8AC3E}">
        <p14:creationId xmlns:p14="http://schemas.microsoft.com/office/powerpoint/2010/main" val="135299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写真台帳（給湯）">
    <p:spTree>
      <p:nvGrpSpPr>
        <p:cNvPr id="1" name=""/>
        <p:cNvGrpSpPr/>
        <p:nvPr/>
      </p:nvGrpSpPr>
      <p:grpSpPr>
        <a:xfrm>
          <a:off x="0" y="0"/>
          <a:ext cx="0" cy="0"/>
          <a:chOff x="0" y="0"/>
          <a:chExt cx="0" cy="0"/>
        </a:xfrm>
      </p:grpSpPr>
      <p:sp>
        <p:nvSpPr>
          <p:cNvPr id="65" name="テキスト ボックス 64">
            <a:extLst>
              <a:ext uri="{FF2B5EF4-FFF2-40B4-BE49-F238E27FC236}">
                <a16:creationId xmlns:a16="http://schemas.microsoft.com/office/drawing/2014/main" id="{301FF658-D022-B9AB-40F5-A25866D70FBD}"/>
              </a:ext>
            </a:extLst>
          </p:cNvPr>
          <p:cNvSpPr txBox="1"/>
          <p:nvPr userDrawn="1"/>
        </p:nvSpPr>
        <p:spPr>
          <a:xfrm>
            <a:off x="256253" y="202027"/>
            <a:ext cx="3618629" cy="369332"/>
          </a:xfrm>
          <a:prstGeom prst="rect">
            <a:avLst/>
          </a:prstGeom>
          <a:noFill/>
        </p:spPr>
        <p:txBody>
          <a:bodyPr wrap="square" rtlCol="0">
            <a:spAutoFit/>
          </a:bodyPr>
          <a:lstStyle/>
          <a:p>
            <a:r>
              <a:rPr kumimoji="1" lang="ja-JP" altLang="en-US"/>
              <a:t>写真台帳</a:t>
            </a:r>
          </a:p>
        </p:txBody>
      </p:sp>
      <p:sp>
        <p:nvSpPr>
          <p:cNvPr id="80" name="Content Placeholder 2">
            <a:extLst>
              <a:ext uri="{FF2B5EF4-FFF2-40B4-BE49-F238E27FC236}">
                <a16:creationId xmlns:a16="http://schemas.microsoft.com/office/drawing/2014/main" id="{6A79673E-222E-9E93-00BE-13F24B51A9B8}"/>
              </a:ext>
            </a:extLst>
          </p:cNvPr>
          <p:cNvSpPr>
            <a:spLocks noGrp="1"/>
          </p:cNvSpPr>
          <p:nvPr>
            <p:ph idx="40" hasCustomPrompt="1"/>
          </p:nvPr>
        </p:nvSpPr>
        <p:spPr>
          <a:xfrm>
            <a:off x="115959" y="1221485"/>
            <a:ext cx="2340000" cy="216000"/>
          </a:xfrm>
          <a:ln w="3175">
            <a:solidFill>
              <a:schemeClr val="tx1"/>
            </a:solidFill>
          </a:ln>
        </p:spPr>
        <p:txBody>
          <a:bodyPr>
            <a:noAutofit/>
          </a:bodyPr>
          <a:lstStyle>
            <a:lvl1pPr>
              <a:buNone/>
              <a:defRPr sz="1000" b="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cxnSp>
        <p:nvCxnSpPr>
          <p:cNvPr id="4" name="直線コネクタ 3">
            <a:extLst>
              <a:ext uri="{FF2B5EF4-FFF2-40B4-BE49-F238E27FC236}">
                <a16:creationId xmlns:a16="http://schemas.microsoft.com/office/drawing/2014/main" id="{A738DAAB-F600-2918-B5E7-BAB59B3E16A0}"/>
              </a:ext>
            </a:extLst>
          </p:cNvPr>
          <p:cNvCxnSpPr>
            <a:cxnSpLocks/>
          </p:cNvCxnSpPr>
          <p:nvPr userDrawn="1"/>
        </p:nvCxnSpPr>
        <p:spPr>
          <a:xfrm>
            <a:off x="4981575" y="1221485"/>
            <a:ext cx="0" cy="2577032"/>
          </a:xfrm>
          <a:prstGeom prst="line">
            <a:avLst/>
          </a:prstGeom>
          <a:ln w="19050"/>
        </p:spPr>
        <p:style>
          <a:lnRef idx="2">
            <a:schemeClr val="dk1"/>
          </a:lnRef>
          <a:fillRef idx="0">
            <a:schemeClr val="dk1"/>
          </a:fillRef>
          <a:effectRef idx="1">
            <a:schemeClr val="dk1"/>
          </a:effectRef>
          <a:fontRef idx="minor">
            <a:schemeClr val="tx1"/>
          </a:fontRef>
        </p:style>
      </p:cxnSp>
      <p:cxnSp>
        <p:nvCxnSpPr>
          <p:cNvPr id="10" name="直線コネクタ 9">
            <a:extLst>
              <a:ext uri="{FF2B5EF4-FFF2-40B4-BE49-F238E27FC236}">
                <a16:creationId xmlns:a16="http://schemas.microsoft.com/office/drawing/2014/main" id="{1D86D5F8-8D37-5476-9398-CF8A902F9B50}"/>
              </a:ext>
            </a:extLst>
          </p:cNvPr>
          <p:cNvCxnSpPr>
            <a:cxnSpLocks/>
          </p:cNvCxnSpPr>
          <p:nvPr userDrawn="1"/>
        </p:nvCxnSpPr>
        <p:spPr>
          <a:xfrm>
            <a:off x="4981575" y="4168222"/>
            <a:ext cx="0" cy="2566774"/>
          </a:xfrm>
          <a:prstGeom prst="line">
            <a:avLst/>
          </a:prstGeom>
          <a:ln w="19050"/>
        </p:spPr>
        <p:style>
          <a:lnRef idx="2">
            <a:schemeClr val="dk1"/>
          </a:lnRef>
          <a:fillRef idx="0">
            <a:schemeClr val="dk1"/>
          </a:fillRef>
          <a:effectRef idx="1">
            <a:schemeClr val="dk1"/>
          </a:effectRef>
          <a:fontRef idx="minor">
            <a:schemeClr val="tx1"/>
          </a:fontRef>
        </p:style>
      </p:cxnSp>
      <p:cxnSp>
        <p:nvCxnSpPr>
          <p:cNvPr id="11" name="直線コネクタ 10">
            <a:extLst>
              <a:ext uri="{FF2B5EF4-FFF2-40B4-BE49-F238E27FC236}">
                <a16:creationId xmlns:a16="http://schemas.microsoft.com/office/drawing/2014/main" id="{D928C0DB-D89F-F60A-942A-289DDD36E8D3}"/>
              </a:ext>
            </a:extLst>
          </p:cNvPr>
          <p:cNvCxnSpPr>
            <a:cxnSpLocks/>
          </p:cNvCxnSpPr>
          <p:nvPr userDrawn="1"/>
        </p:nvCxnSpPr>
        <p:spPr>
          <a:xfrm flipH="1" flipV="1">
            <a:off x="162391" y="3879969"/>
            <a:ext cx="9638367" cy="5431"/>
          </a:xfrm>
          <a:prstGeom prst="line">
            <a:avLst/>
          </a:prstGeom>
          <a:ln w="38100"/>
        </p:spPr>
        <p:style>
          <a:lnRef idx="2">
            <a:schemeClr val="dk1"/>
          </a:lnRef>
          <a:fillRef idx="0">
            <a:schemeClr val="dk1"/>
          </a:fillRef>
          <a:effectRef idx="1">
            <a:schemeClr val="dk1"/>
          </a:effectRef>
          <a:fontRef idx="minor">
            <a:schemeClr val="tx1"/>
          </a:fontRef>
        </p:style>
      </p:cxnSp>
      <p:sp>
        <p:nvSpPr>
          <p:cNvPr id="26" name="テキスト ボックス 25">
            <a:extLst>
              <a:ext uri="{FF2B5EF4-FFF2-40B4-BE49-F238E27FC236}">
                <a16:creationId xmlns:a16="http://schemas.microsoft.com/office/drawing/2014/main" id="{8EFE2158-9923-E652-21F5-007B4A99FBA2}"/>
              </a:ext>
            </a:extLst>
          </p:cNvPr>
          <p:cNvSpPr txBox="1"/>
          <p:nvPr userDrawn="1"/>
        </p:nvSpPr>
        <p:spPr>
          <a:xfrm>
            <a:off x="11043259" y="195014"/>
            <a:ext cx="2052626" cy="307777"/>
          </a:xfrm>
          <a:prstGeom prst="rect">
            <a:avLst/>
          </a:prstGeom>
          <a:noFill/>
        </p:spPr>
        <p:txBody>
          <a:bodyPr wrap="square" rtlCol="0">
            <a:spAutoFit/>
          </a:bodyPr>
          <a:lstStyle/>
          <a:p>
            <a:r>
              <a:rPr kumimoji="1" lang="ja-JP" altLang="en-US" sz="1400"/>
              <a:t>給湯設備</a:t>
            </a:r>
          </a:p>
        </p:txBody>
      </p:sp>
      <p:sp>
        <p:nvSpPr>
          <p:cNvPr id="27" name="正方形/長方形 26">
            <a:extLst>
              <a:ext uri="{FF2B5EF4-FFF2-40B4-BE49-F238E27FC236}">
                <a16:creationId xmlns:a16="http://schemas.microsoft.com/office/drawing/2014/main" id="{66A57A3F-9E92-184F-BA28-31F90574AE58}"/>
              </a:ext>
            </a:extLst>
          </p:cNvPr>
          <p:cNvSpPr/>
          <p:nvPr userDrawn="1"/>
        </p:nvSpPr>
        <p:spPr>
          <a:xfrm>
            <a:off x="11034023" y="232325"/>
            <a:ext cx="1789200" cy="24480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32AF768-39DE-A57A-1790-59BDCECE7F19}"/>
              </a:ext>
            </a:extLst>
          </p:cNvPr>
          <p:cNvSpPr txBox="1"/>
          <p:nvPr userDrawn="1"/>
        </p:nvSpPr>
        <p:spPr>
          <a:xfrm>
            <a:off x="11474141" y="571359"/>
            <a:ext cx="1737493" cy="276999"/>
          </a:xfrm>
          <a:prstGeom prst="rect">
            <a:avLst/>
          </a:prstGeom>
          <a:noFill/>
        </p:spPr>
        <p:txBody>
          <a:bodyPr wrap="square" rtlCol="0">
            <a:spAutoFit/>
          </a:bodyPr>
          <a:lstStyle/>
          <a:p>
            <a:r>
              <a:rPr kumimoji="1" lang="ja-JP" altLang="en-US" sz="1200"/>
              <a:t>①</a:t>
            </a:r>
            <a:endParaRPr kumimoji="1" lang="en-US" altLang="ja-JP" sz="1200"/>
          </a:p>
        </p:txBody>
      </p:sp>
      <p:sp>
        <p:nvSpPr>
          <p:cNvPr id="32" name="正方形/長方形 31">
            <a:extLst>
              <a:ext uri="{FF2B5EF4-FFF2-40B4-BE49-F238E27FC236}">
                <a16:creationId xmlns:a16="http://schemas.microsoft.com/office/drawing/2014/main" id="{19D8B6E0-AA65-B48E-19FD-AAB41F3F4338}"/>
              </a:ext>
            </a:extLst>
          </p:cNvPr>
          <p:cNvSpPr/>
          <p:nvPr userDrawn="1"/>
        </p:nvSpPr>
        <p:spPr>
          <a:xfrm>
            <a:off x="11474140" y="571359"/>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448C15AA-4222-97C7-9DD4-BDAFED1E6C7B}"/>
              </a:ext>
            </a:extLst>
          </p:cNvPr>
          <p:cNvSpPr/>
          <p:nvPr userDrawn="1"/>
        </p:nvSpPr>
        <p:spPr>
          <a:xfrm>
            <a:off x="11474140" y="791203"/>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63191062-B810-D10B-8FEA-984C26154795}"/>
              </a:ext>
            </a:extLst>
          </p:cNvPr>
          <p:cNvSpPr/>
          <p:nvPr userDrawn="1"/>
        </p:nvSpPr>
        <p:spPr>
          <a:xfrm>
            <a:off x="11474140" y="1011047"/>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682D31D1-DD07-0593-06F2-99F8E21C504E}"/>
              </a:ext>
            </a:extLst>
          </p:cNvPr>
          <p:cNvSpPr/>
          <p:nvPr userDrawn="1"/>
        </p:nvSpPr>
        <p:spPr>
          <a:xfrm>
            <a:off x="10085954" y="1547289"/>
            <a:ext cx="2340000" cy="2323431"/>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B8EFD75B-DD93-1B79-7842-961F8AB4980D}"/>
              </a:ext>
            </a:extLst>
          </p:cNvPr>
          <p:cNvSpPr txBox="1"/>
          <p:nvPr userDrawn="1"/>
        </p:nvSpPr>
        <p:spPr>
          <a:xfrm>
            <a:off x="11474141" y="791203"/>
            <a:ext cx="1210955" cy="276999"/>
          </a:xfrm>
          <a:prstGeom prst="rect">
            <a:avLst/>
          </a:prstGeom>
          <a:noFill/>
        </p:spPr>
        <p:txBody>
          <a:bodyPr wrap="square" rtlCol="0">
            <a:spAutoFit/>
          </a:bodyPr>
          <a:lstStyle/>
          <a:p>
            <a:r>
              <a:rPr kumimoji="1" lang="en-US" altLang="ja-JP" sz="1200"/>
              <a:t>1</a:t>
            </a:r>
            <a:endParaRPr kumimoji="1" lang="ja-JP" altLang="en-US" sz="1200"/>
          </a:p>
        </p:txBody>
      </p:sp>
      <p:sp>
        <p:nvSpPr>
          <p:cNvPr id="44" name="テキスト ボックス 43">
            <a:extLst>
              <a:ext uri="{FF2B5EF4-FFF2-40B4-BE49-F238E27FC236}">
                <a16:creationId xmlns:a16="http://schemas.microsoft.com/office/drawing/2014/main" id="{0D653A26-C416-D6BD-32A2-7056078EA3D3}"/>
              </a:ext>
            </a:extLst>
          </p:cNvPr>
          <p:cNvSpPr txBox="1"/>
          <p:nvPr userDrawn="1"/>
        </p:nvSpPr>
        <p:spPr>
          <a:xfrm>
            <a:off x="11474141" y="1011047"/>
            <a:ext cx="1210955" cy="276999"/>
          </a:xfrm>
          <a:prstGeom prst="rect">
            <a:avLst/>
          </a:prstGeom>
          <a:noFill/>
        </p:spPr>
        <p:txBody>
          <a:bodyPr wrap="square" rtlCol="0">
            <a:spAutoFit/>
          </a:bodyPr>
          <a:lstStyle/>
          <a:p>
            <a:r>
              <a:rPr kumimoji="1" lang="en-US" altLang="ja-JP" sz="1200"/>
              <a:t>1</a:t>
            </a:r>
            <a:r>
              <a:rPr kumimoji="1" lang="ja-JP" altLang="en-US" sz="1200"/>
              <a:t>階給湯室</a:t>
            </a:r>
          </a:p>
        </p:txBody>
      </p:sp>
      <p:sp>
        <p:nvSpPr>
          <p:cNvPr id="45" name="テキスト ボックス 44">
            <a:extLst>
              <a:ext uri="{FF2B5EF4-FFF2-40B4-BE49-F238E27FC236}">
                <a16:creationId xmlns:a16="http://schemas.microsoft.com/office/drawing/2014/main" id="{27B5A981-3FAB-56AE-FD50-AA3B4EB3817B}"/>
              </a:ext>
            </a:extLst>
          </p:cNvPr>
          <p:cNvSpPr txBox="1"/>
          <p:nvPr userDrawn="1"/>
        </p:nvSpPr>
        <p:spPr>
          <a:xfrm>
            <a:off x="10028563" y="0"/>
            <a:ext cx="1546042" cy="246221"/>
          </a:xfrm>
          <a:prstGeom prst="rect">
            <a:avLst/>
          </a:prstGeom>
          <a:noFill/>
        </p:spPr>
        <p:txBody>
          <a:bodyPr wrap="square" rtlCol="0">
            <a:spAutoFit/>
          </a:bodyPr>
          <a:lstStyle/>
          <a:p>
            <a:r>
              <a:rPr kumimoji="1" lang="ja-JP" altLang="en-US" sz="1000" b="1">
                <a:solidFill>
                  <a:srgbClr val="FF0000"/>
                </a:solidFill>
              </a:rPr>
              <a:t>記入例</a:t>
            </a:r>
          </a:p>
        </p:txBody>
      </p:sp>
      <p:sp>
        <p:nvSpPr>
          <p:cNvPr id="95" name="Content Placeholder 2">
            <a:extLst>
              <a:ext uri="{FF2B5EF4-FFF2-40B4-BE49-F238E27FC236}">
                <a16:creationId xmlns:a16="http://schemas.microsoft.com/office/drawing/2014/main" id="{7860D7D7-2DA6-6327-8299-7A77C1ECBEAA}"/>
              </a:ext>
            </a:extLst>
          </p:cNvPr>
          <p:cNvSpPr>
            <a:spLocks noGrp="1"/>
          </p:cNvSpPr>
          <p:nvPr>
            <p:ph idx="64" hasCustomPrompt="1"/>
          </p:nvPr>
        </p:nvSpPr>
        <p:spPr>
          <a:xfrm>
            <a:off x="2551025"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1" name="Content Placeholder 2">
            <a:extLst>
              <a:ext uri="{FF2B5EF4-FFF2-40B4-BE49-F238E27FC236}">
                <a16:creationId xmlns:a16="http://schemas.microsoft.com/office/drawing/2014/main" id="{CB5E8308-A9C8-E87A-1926-86394A8E4803}"/>
              </a:ext>
            </a:extLst>
          </p:cNvPr>
          <p:cNvSpPr>
            <a:spLocks noGrp="1"/>
          </p:cNvSpPr>
          <p:nvPr>
            <p:ph idx="67" hasCustomPrompt="1"/>
          </p:nvPr>
        </p:nvSpPr>
        <p:spPr>
          <a:xfrm>
            <a:off x="5062290"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7" name="Content Placeholder 2">
            <a:extLst>
              <a:ext uri="{FF2B5EF4-FFF2-40B4-BE49-F238E27FC236}">
                <a16:creationId xmlns:a16="http://schemas.microsoft.com/office/drawing/2014/main" id="{0974BA82-E090-608A-24CA-D215AEB8B672}"/>
              </a:ext>
            </a:extLst>
          </p:cNvPr>
          <p:cNvSpPr>
            <a:spLocks noGrp="1"/>
          </p:cNvSpPr>
          <p:nvPr>
            <p:ph idx="70" hasCustomPrompt="1"/>
          </p:nvPr>
        </p:nvSpPr>
        <p:spPr>
          <a:xfrm>
            <a:off x="7497356" y="1221485"/>
            <a:ext cx="2340000" cy="216000"/>
          </a:xfrm>
          <a:ln w="3175">
            <a:solidFill>
              <a:schemeClr val="tx1"/>
            </a:solidFill>
          </a:ln>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solidFill>
                  <a:schemeClr val="bg2">
                    <a:lumMod val="90000"/>
                  </a:schemeClr>
                </a:solidFill>
              </a:defRPr>
            </a:lvl1pPr>
            <a:lvl2pPr>
              <a:defRPr sz="1600"/>
            </a:lvl2pPr>
            <a:lvl3pPr>
              <a:defRPr sz="1600"/>
            </a:lvl3pPr>
            <a:lvl4pPr>
              <a:defRPr sz="1600"/>
            </a:lvl4pPr>
            <a:lvl5pPr>
              <a:defRPr sz="1600"/>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000" b="1">
                <a:solidFill>
                  <a:srgbClr val="FF0000"/>
                </a:solidFill>
              </a:rPr>
              <a:t>異なる写真種別の場合は入力</a:t>
            </a:r>
          </a:p>
          <a:p>
            <a:endParaRPr kumimoji="1" lang="ja-JP" altLang="en-US" sz="1000" b="1">
              <a:solidFill>
                <a:srgbClr val="FF0000"/>
              </a:solidFill>
            </a:endParaRPr>
          </a:p>
        </p:txBody>
      </p:sp>
      <p:sp>
        <p:nvSpPr>
          <p:cNvPr id="137" name="Content Placeholder 2">
            <a:extLst>
              <a:ext uri="{FF2B5EF4-FFF2-40B4-BE49-F238E27FC236}">
                <a16:creationId xmlns:a16="http://schemas.microsoft.com/office/drawing/2014/main" id="{174F4880-2729-22A2-A38F-FD0BFBF8E719}"/>
              </a:ext>
            </a:extLst>
          </p:cNvPr>
          <p:cNvSpPr>
            <a:spLocks noGrp="1"/>
          </p:cNvSpPr>
          <p:nvPr>
            <p:ph idx="73" hasCustomPrompt="1"/>
          </p:nvPr>
        </p:nvSpPr>
        <p:spPr>
          <a:xfrm>
            <a:off x="115959"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3" name="Content Placeholder 2">
            <a:extLst>
              <a:ext uri="{FF2B5EF4-FFF2-40B4-BE49-F238E27FC236}">
                <a16:creationId xmlns:a16="http://schemas.microsoft.com/office/drawing/2014/main" id="{01DBC9C1-0836-6199-1283-76DC6721BC11}"/>
              </a:ext>
            </a:extLst>
          </p:cNvPr>
          <p:cNvSpPr>
            <a:spLocks noGrp="1"/>
          </p:cNvSpPr>
          <p:nvPr>
            <p:ph idx="76" hasCustomPrompt="1"/>
          </p:nvPr>
        </p:nvSpPr>
        <p:spPr>
          <a:xfrm>
            <a:off x="2551025"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9" name="Content Placeholder 2">
            <a:extLst>
              <a:ext uri="{FF2B5EF4-FFF2-40B4-BE49-F238E27FC236}">
                <a16:creationId xmlns:a16="http://schemas.microsoft.com/office/drawing/2014/main" id="{D5F32E86-0C3F-4DD2-A446-8E51EBA1FB76}"/>
              </a:ext>
            </a:extLst>
          </p:cNvPr>
          <p:cNvSpPr>
            <a:spLocks noGrp="1"/>
          </p:cNvSpPr>
          <p:nvPr>
            <p:ph idx="79" hasCustomPrompt="1"/>
          </p:nvPr>
        </p:nvSpPr>
        <p:spPr>
          <a:xfrm>
            <a:off x="5062290"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55" name="Content Placeholder 2">
            <a:extLst>
              <a:ext uri="{FF2B5EF4-FFF2-40B4-BE49-F238E27FC236}">
                <a16:creationId xmlns:a16="http://schemas.microsoft.com/office/drawing/2014/main" id="{D8AC48FF-8633-07B2-4A3F-6F7B2D0C811F}"/>
              </a:ext>
            </a:extLst>
          </p:cNvPr>
          <p:cNvSpPr>
            <a:spLocks noGrp="1"/>
          </p:cNvSpPr>
          <p:nvPr>
            <p:ph idx="82" hasCustomPrompt="1"/>
          </p:nvPr>
        </p:nvSpPr>
        <p:spPr>
          <a:xfrm>
            <a:off x="7497356"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24" name="テキスト ボックス 1023">
            <a:extLst>
              <a:ext uri="{FF2B5EF4-FFF2-40B4-BE49-F238E27FC236}">
                <a16:creationId xmlns:a16="http://schemas.microsoft.com/office/drawing/2014/main" id="{F073BABA-6E5C-D369-E18E-38105C3E8F89}"/>
              </a:ext>
            </a:extLst>
          </p:cNvPr>
          <p:cNvSpPr txBox="1"/>
          <p:nvPr userDrawn="1"/>
        </p:nvSpPr>
        <p:spPr>
          <a:xfrm>
            <a:off x="256254" y="591861"/>
            <a:ext cx="944328" cy="360000"/>
          </a:xfrm>
          <a:prstGeom prst="rect">
            <a:avLst/>
          </a:prstGeom>
          <a:noFill/>
          <a:ln w="3175">
            <a:solidFill>
              <a:schemeClr val="tx1"/>
            </a:solidFill>
          </a:ln>
        </p:spPr>
        <p:txBody>
          <a:bodyPr wrap="square" rtlCol="0" anchor="ctr">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26" name="テキスト ボックス 1025">
            <a:extLst>
              <a:ext uri="{FF2B5EF4-FFF2-40B4-BE49-F238E27FC236}">
                <a16:creationId xmlns:a16="http://schemas.microsoft.com/office/drawing/2014/main" id="{88D4B989-D9B1-D007-86C9-B8C0F0EE3535}"/>
              </a:ext>
            </a:extLst>
          </p:cNvPr>
          <p:cNvSpPr txBox="1"/>
          <p:nvPr userDrawn="1"/>
        </p:nvSpPr>
        <p:spPr>
          <a:xfrm>
            <a:off x="10090616" y="232325"/>
            <a:ext cx="944328" cy="244800"/>
          </a:xfrm>
          <a:prstGeom prst="rect">
            <a:avLst/>
          </a:prstGeom>
          <a:noFill/>
          <a:ln w="3175">
            <a:solidFill>
              <a:schemeClr val="tx1"/>
            </a:solidFill>
          </a:ln>
        </p:spPr>
        <p:txBody>
          <a:bodyPr wrap="square" rtlCol="0">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33" name="図プレースホルダー 1032">
            <a:extLst>
              <a:ext uri="{FF2B5EF4-FFF2-40B4-BE49-F238E27FC236}">
                <a16:creationId xmlns:a16="http://schemas.microsoft.com/office/drawing/2014/main" id="{C9DA1D42-DF62-8314-3D46-C4CE0BD0701E}"/>
              </a:ext>
            </a:extLst>
          </p:cNvPr>
          <p:cNvSpPr>
            <a:spLocks noGrp="1"/>
          </p:cNvSpPr>
          <p:nvPr>
            <p:ph type="pic" sz="quarter" idx="84" hasCustomPrompt="1"/>
          </p:nvPr>
        </p:nvSpPr>
        <p:spPr>
          <a:xfrm>
            <a:off x="115959"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銘板に記載されている型番・燃料種の文字が読み取れるように撮影してください。</a:t>
            </a:r>
            <a:endParaRPr lang="en-US" altLang="ja-JP"/>
          </a:p>
          <a:p>
            <a:endParaRPr kumimoji="1" lang="ja-JP" altLang="en-US"/>
          </a:p>
        </p:txBody>
      </p:sp>
      <p:sp>
        <p:nvSpPr>
          <p:cNvPr id="1034" name="図プレースホルダー 1032">
            <a:extLst>
              <a:ext uri="{FF2B5EF4-FFF2-40B4-BE49-F238E27FC236}">
                <a16:creationId xmlns:a16="http://schemas.microsoft.com/office/drawing/2014/main" id="{0EC966E7-6770-E459-9814-C6295346A01D}"/>
              </a:ext>
            </a:extLst>
          </p:cNvPr>
          <p:cNvSpPr>
            <a:spLocks noGrp="1"/>
          </p:cNvSpPr>
          <p:nvPr>
            <p:ph type="pic" sz="quarter" idx="85" hasCustomPrompt="1"/>
          </p:nvPr>
        </p:nvSpPr>
        <p:spPr>
          <a:xfrm>
            <a:off x="2551025"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5" name="図プレースホルダー 1032">
            <a:extLst>
              <a:ext uri="{FF2B5EF4-FFF2-40B4-BE49-F238E27FC236}">
                <a16:creationId xmlns:a16="http://schemas.microsoft.com/office/drawing/2014/main" id="{ADC48B1C-2A79-E823-C16A-73615C57D0A6}"/>
              </a:ext>
            </a:extLst>
          </p:cNvPr>
          <p:cNvSpPr>
            <a:spLocks noGrp="1"/>
          </p:cNvSpPr>
          <p:nvPr>
            <p:ph type="pic" sz="quarter" idx="86" hasCustomPrompt="1"/>
          </p:nvPr>
        </p:nvSpPr>
        <p:spPr>
          <a:xfrm>
            <a:off x="5062290"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銘板に記載されている型番・燃料種・製造番号・製造年の文字が読み取れるように撮影してください。</a:t>
            </a:r>
            <a:endParaRPr lang="en-US" altLang="ja-JP"/>
          </a:p>
          <a:p>
            <a:pPr lvl="0"/>
            <a:endParaRPr lang="en-US" altLang="ja-JP"/>
          </a:p>
          <a:p>
            <a:endParaRPr kumimoji="1" lang="ja-JP" altLang="en-US"/>
          </a:p>
        </p:txBody>
      </p:sp>
      <p:sp>
        <p:nvSpPr>
          <p:cNvPr id="1036" name="図プレースホルダー 1032">
            <a:extLst>
              <a:ext uri="{FF2B5EF4-FFF2-40B4-BE49-F238E27FC236}">
                <a16:creationId xmlns:a16="http://schemas.microsoft.com/office/drawing/2014/main" id="{1522694E-E368-68F8-1127-E06677E94811}"/>
              </a:ext>
            </a:extLst>
          </p:cNvPr>
          <p:cNvSpPr>
            <a:spLocks noGrp="1"/>
          </p:cNvSpPr>
          <p:nvPr>
            <p:ph type="pic" sz="quarter" idx="87" hasCustomPrompt="1"/>
          </p:nvPr>
        </p:nvSpPr>
        <p:spPr>
          <a:xfrm>
            <a:off x="7497356"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7" name="図プレースホルダー 1032">
            <a:extLst>
              <a:ext uri="{FF2B5EF4-FFF2-40B4-BE49-F238E27FC236}">
                <a16:creationId xmlns:a16="http://schemas.microsoft.com/office/drawing/2014/main" id="{CEF9949B-3042-1299-B33F-49DD897395B5}"/>
              </a:ext>
            </a:extLst>
          </p:cNvPr>
          <p:cNvSpPr>
            <a:spLocks noGrp="1"/>
          </p:cNvSpPr>
          <p:nvPr>
            <p:ph type="pic" sz="quarter" idx="88" hasCustomPrompt="1"/>
          </p:nvPr>
        </p:nvSpPr>
        <p:spPr>
          <a:xfrm>
            <a:off x="115959"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銘板に記載されている型番・燃料種の文字が読み取れるように撮影してください。</a:t>
            </a:r>
            <a:endParaRPr lang="en-US" altLang="ja-JP"/>
          </a:p>
          <a:p>
            <a:endParaRPr kumimoji="1" lang="ja-JP" altLang="en-US"/>
          </a:p>
        </p:txBody>
      </p:sp>
      <p:sp>
        <p:nvSpPr>
          <p:cNvPr id="1038" name="図プレースホルダー 1032">
            <a:extLst>
              <a:ext uri="{FF2B5EF4-FFF2-40B4-BE49-F238E27FC236}">
                <a16:creationId xmlns:a16="http://schemas.microsoft.com/office/drawing/2014/main" id="{9D03C68C-A54D-4530-51F4-911FEC358545}"/>
              </a:ext>
            </a:extLst>
          </p:cNvPr>
          <p:cNvSpPr>
            <a:spLocks noGrp="1"/>
          </p:cNvSpPr>
          <p:nvPr>
            <p:ph type="pic" sz="quarter" idx="89" hasCustomPrompt="1"/>
          </p:nvPr>
        </p:nvSpPr>
        <p:spPr>
          <a:xfrm>
            <a:off x="2551025"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9" name="図プレースホルダー 1032">
            <a:extLst>
              <a:ext uri="{FF2B5EF4-FFF2-40B4-BE49-F238E27FC236}">
                <a16:creationId xmlns:a16="http://schemas.microsoft.com/office/drawing/2014/main" id="{0F055550-1FF6-E0FD-26AC-9DEF7A338A2E}"/>
              </a:ext>
            </a:extLst>
          </p:cNvPr>
          <p:cNvSpPr>
            <a:spLocks noGrp="1"/>
          </p:cNvSpPr>
          <p:nvPr>
            <p:ph type="pic" sz="quarter" idx="90" hasCustomPrompt="1"/>
          </p:nvPr>
        </p:nvSpPr>
        <p:spPr>
          <a:xfrm>
            <a:off x="5062290" y="4391842"/>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銘板に記載されている型番・燃料種・製造番号・製造年の文字が読み取れるように撮影してください。</a:t>
            </a:r>
            <a:endParaRPr lang="en-US" altLang="ja-JP"/>
          </a:p>
          <a:p>
            <a:endParaRPr kumimoji="1" lang="ja-JP" altLang="en-US"/>
          </a:p>
        </p:txBody>
      </p:sp>
      <p:sp>
        <p:nvSpPr>
          <p:cNvPr id="1040" name="図プレースホルダー 1032">
            <a:extLst>
              <a:ext uri="{FF2B5EF4-FFF2-40B4-BE49-F238E27FC236}">
                <a16:creationId xmlns:a16="http://schemas.microsoft.com/office/drawing/2014/main" id="{DE374EBF-C183-C076-E224-F9E34518F75B}"/>
              </a:ext>
            </a:extLst>
          </p:cNvPr>
          <p:cNvSpPr>
            <a:spLocks noGrp="1"/>
          </p:cNvSpPr>
          <p:nvPr>
            <p:ph type="pic" sz="quarter" idx="91" hasCustomPrompt="1"/>
          </p:nvPr>
        </p:nvSpPr>
        <p:spPr>
          <a:xfrm>
            <a:off x="7497356"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41" name="テキスト ボックス 1040">
            <a:extLst>
              <a:ext uri="{FF2B5EF4-FFF2-40B4-BE49-F238E27FC236}">
                <a16:creationId xmlns:a16="http://schemas.microsoft.com/office/drawing/2014/main" id="{0171FEEB-8409-4ABF-BCDE-6BA4BC03E557}"/>
              </a:ext>
            </a:extLst>
          </p:cNvPr>
          <p:cNvSpPr txBox="1"/>
          <p:nvPr userDrawn="1"/>
        </p:nvSpPr>
        <p:spPr>
          <a:xfrm>
            <a:off x="10028563" y="4132661"/>
            <a:ext cx="4551559" cy="2677656"/>
          </a:xfrm>
          <a:prstGeom prst="rect">
            <a:avLst/>
          </a:prstGeom>
          <a:noFill/>
        </p:spPr>
        <p:txBody>
          <a:bodyPr wrap="square" rtlCol="0">
            <a:spAutoFit/>
          </a:bodyPr>
          <a:lstStyle/>
          <a:p>
            <a:r>
              <a:rPr kumimoji="1" lang="en-US" altLang="ja-JP" sz="1050" b="1">
                <a:solidFill>
                  <a:schemeClr val="tx1"/>
                </a:solidFill>
              </a:rPr>
              <a:t>【</a:t>
            </a:r>
            <a:r>
              <a:rPr kumimoji="1" lang="ja-JP" altLang="en-US" sz="1050" b="1">
                <a:solidFill>
                  <a:schemeClr val="tx1"/>
                </a:solidFill>
              </a:rPr>
              <a:t>留意事項</a:t>
            </a:r>
            <a:r>
              <a:rPr kumimoji="1" lang="en-US" altLang="ja-JP" sz="1050" b="1">
                <a:solidFill>
                  <a:schemeClr val="tx1"/>
                </a:solidFill>
              </a:rPr>
              <a:t>】 </a:t>
            </a:r>
          </a:p>
          <a:p>
            <a:r>
              <a:rPr kumimoji="1" lang="ja-JP" altLang="en-US" sz="1050"/>
              <a:t>・申請の手引、記入例を確認のうえご記入ください。</a:t>
            </a:r>
            <a:endParaRPr kumimoji="1" lang="en-US" altLang="ja-JP" sz="1050"/>
          </a:p>
          <a:p>
            <a:r>
              <a:rPr kumimoji="1" lang="ja-JP" altLang="en-US" sz="1050"/>
              <a:t>・複数の補助対象設備で申請する場合、設備ごとにスライドをまとめて</a:t>
            </a:r>
            <a:endParaRPr kumimoji="1" lang="en-US" altLang="ja-JP" sz="1050"/>
          </a:p>
          <a:p>
            <a:r>
              <a:rPr kumimoji="1" lang="ja-JP" altLang="en-US" sz="1050"/>
              <a:t>　提出してください。</a:t>
            </a:r>
          </a:p>
          <a:p>
            <a:r>
              <a:rPr kumimoji="1" lang="ja-JP" altLang="en-US" sz="1050"/>
              <a:t>・提出写真の枚数がフォーマットを超える場合は、スライドを追加して</a:t>
            </a:r>
            <a:endParaRPr kumimoji="1" lang="en-US" altLang="ja-JP" sz="1050"/>
          </a:p>
          <a:p>
            <a:r>
              <a:rPr kumimoji="1" lang="ja-JP" altLang="en-US" sz="1050"/>
              <a:t>　ご利用ください。 </a:t>
            </a:r>
          </a:p>
          <a:p>
            <a:r>
              <a:rPr kumimoji="1" lang="ja-JP" altLang="en-US" sz="1050"/>
              <a:t>・更新前後で比較できるように、同一設置場所の設備の写真を並べてく</a:t>
            </a:r>
            <a:endParaRPr kumimoji="1" lang="en-US" altLang="ja-JP" sz="1050"/>
          </a:p>
          <a:p>
            <a:r>
              <a:rPr kumimoji="1" lang="ja-JP" altLang="en-US" sz="1050"/>
              <a:t>　ださい。</a:t>
            </a:r>
            <a:endParaRPr kumimoji="1" lang="en-US" altLang="ja-JP" sz="1050"/>
          </a:p>
          <a:p>
            <a:r>
              <a:rPr kumimoji="1" lang="ja-JP" altLang="en-US" sz="1050"/>
              <a:t>・提出いただく写真は銘板等の記載が読み取れる解像度になっているこ</a:t>
            </a:r>
            <a:endParaRPr kumimoji="1" lang="en-US" altLang="ja-JP" sz="1050"/>
          </a:p>
          <a:p>
            <a:r>
              <a:rPr kumimoji="1" lang="ja-JP" altLang="en-US" sz="1050"/>
              <a:t>　とをご確認ください。 </a:t>
            </a:r>
          </a:p>
          <a:p>
            <a:r>
              <a:rPr kumimoji="1" lang="ja-JP" altLang="en-US" sz="1050"/>
              <a:t>・交付申請時と実績報告時で同一台紙を提出いただいて構いません。</a:t>
            </a:r>
            <a:endParaRPr kumimoji="1" lang="en-US" altLang="ja-JP" sz="1050"/>
          </a:p>
          <a:p>
            <a:r>
              <a:rPr kumimoji="1" lang="ja-JP" altLang="en-US" sz="1050"/>
              <a:t>　その場合、実績報告時には交付申請時にご提出いただいた台紙</a:t>
            </a:r>
            <a:endParaRPr kumimoji="1" lang="en-US" altLang="ja-JP" sz="1050"/>
          </a:p>
          <a:p>
            <a:r>
              <a:rPr kumimoji="1" lang="ja-JP" altLang="en-US" sz="1050"/>
              <a:t>　（撤去前設備の写真）に、設置後写真を追加してご提出ください。 </a:t>
            </a:r>
          </a:p>
          <a:p>
            <a:r>
              <a:rPr kumimoji="1" lang="ja-JP" altLang="en-US" sz="1050"/>
              <a:t>・容量が大きく添付ができない場合はファイルを分け、ファイル名に番</a:t>
            </a:r>
            <a:endParaRPr kumimoji="1" lang="en-US" altLang="ja-JP" sz="1050"/>
          </a:p>
          <a:p>
            <a:r>
              <a:rPr kumimoji="1" lang="ja-JP" altLang="en-US" sz="1050"/>
              <a:t>　号を加えて添付してください。 </a:t>
            </a:r>
          </a:p>
          <a:p>
            <a:endParaRPr kumimoji="1" lang="en-US" altLang="ja-JP" sz="1050"/>
          </a:p>
        </p:txBody>
      </p:sp>
      <p:sp>
        <p:nvSpPr>
          <p:cNvPr id="2" name="Content Placeholder 2">
            <a:extLst>
              <a:ext uri="{FF2B5EF4-FFF2-40B4-BE49-F238E27FC236}">
                <a16:creationId xmlns:a16="http://schemas.microsoft.com/office/drawing/2014/main" id="{80EDBCED-60FE-09AD-CBF2-BAFFDBEBAC3C}"/>
              </a:ext>
            </a:extLst>
          </p:cNvPr>
          <p:cNvSpPr>
            <a:spLocks noGrp="1"/>
          </p:cNvSpPr>
          <p:nvPr>
            <p:ph idx="92" hasCustomPrompt="1"/>
          </p:nvPr>
        </p:nvSpPr>
        <p:spPr>
          <a:xfrm>
            <a:off x="5344294" y="304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3" name="Content Placeholder 2">
            <a:extLst>
              <a:ext uri="{FF2B5EF4-FFF2-40B4-BE49-F238E27FC236}">
                <a16:creationId xmlns:a16="http://schemas.microsoft.com/office/drawing/2014/main" id="{9123870E-D086-48A6-B8BE-672B382D8690}"/>
              </a:ext>
            </a:extLst>
          </p:cNvPr>
          <p:cNvSpPr>
            <a:spLocks noGrp="1"/>
          </p:cNvSpPr>
          <p:nvPr>
            <p:ph idx="93" hasCustomPrompt="1"/>
          </p:nvPr>
        </p:nvSpPr>
        <p:spPr>
          <a:xfrm>
            <a:off x="5344294" y="520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5" name="Content Placeholder 2">
            <a:extLst>
              <a:ext uri="{FF2B5EF4-FFF2-40B4-BE49-F238E27FC236}">
                <a16:creationId xmlns:a16="http://schemas.microsoft.com/office/drawing/2014/main" id="{64C1E9D8-485A-8BE1-9F5A-D96F747AF307}"/>
              </a:ext>
            </a:extLst>
          </p:cNvPr>
          <p:cNvSpPr>
            <a:spLocks noGrp="1"/>
          </p:cNvSpPr>
          <p:nvPr>
            <p:ph idx="94" hasCustomPrompt="1"/>
          </p:nvPr>
        </p:nvSpPr>
        <p:spPr>
          <a:xfrm>
            <a:off x="5344294" y="735861"/>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6" name="テキスト ボックス 5">
            <a:extLst>
              <a:ext uri="{FF2B5EF4-FFF2-40B4-BE49-F238E27FC236}">
                <a16:creationId xmlns:a16="http://schemas.microsoft.com/office/drawing/2014/main" id="{E4747657-6FEC-40B0-B674-183D090C5907}"/>
              </a:ext>
            </a:extLst>
          </p:cNvPr>
          <p:cNvSpPr txBox="1"/>
          <p:nvPr userDrawn="1"/>
        </p:nvSpPr>
        <p:spPr>
          <a:xfrm>
            <a:off x="3956109" y="304160"/>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8" name="テキスト ボックス 7">
            <a:extLst>
              <a:ext uri="{FF2B5EF4-FFF2-40B4-BE49-F238E27FC236}">
                <a16:creationId xmlns:a16="http://schemas.microsoft.com/office/drawing/2014/main" id="{A6F0B8E0-244D-39EA-D01B-DC349DC5AF50}"/>
              </a:ext>
            </a:extLst>
          </p:cNvPr>
          <p:cNvSpPr txBox="1"/>
          <p:nvPr userDrawn="1"/>
        </p:nvSpPr>
        <p:spPr>
          <a:xfrm>
            <a:off x="3956109" y="735861"/>
            <a:ext cx="1388185" cy="216000"/>
          </a:xfrm>
          <a:prstGeom prst="rect">
            <a:avLst/>
          </a:prstGeom>
          <a:noFill/>
          <a:ln w="3175">
            <a:solidFill>
              <a:schemeClr val="tx1"/>
            </a:solidFill>
          </a:ln>
        </p:spPr>
        <p:txBody>
          <a:bodyPr wrap="square" rtlCol="0">
            <a:spAutoFit/>
          </a:bodyPr>
          <a:lstStyle/>
          <a:p>
            <a:r>
              <a:rPr kumimoji="1" lang="ja-JP" altLang="en-US" sz="800" b="1"/>
              <a:t>室名</a:t>
            </a:r>
          </a:p>
        </p:txBody>
      </p:sp>
      <p:sp>
        <p:nvSpPr>
          <p:cNvPr id="14" name="テキスト ボックス 13">
            <a:extLst>
              <a:ext uri="{FF2B5EF4-FFF2-40B4-BE49-F238E27FC236}">
                <a16:creationId xmlns:a16="http://schemas.microsoft.com/office/drawing/2014/main" id="{A80E9FEF-27ED-789A-D370-BBE769DF10B2}"/>
              </a:ext>
            </a:extLst>
          </p:cNvPr>
          <p:cNvSpPr txBox="1"/>
          <p:nvPr userDrawn="1"/>
        </p:nvSpPr>
        <p:spPr>
          <a:xfrm>
            <a:off x="3956109" y="520160"/>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18" name="テキスト ボックス 17">
            <a:extLst>
              <a:ext uri="{FF2B5EF4-FFF2-40B4-BE49-F238E27FC236}">
                <a16:creationId xmlns:a16="http://schemas.microsoft.com/office/drawing/2014/main" id="{8968AA2A-45FE-69F9-52E8-1558E1181FB2}"/>
              </a:ext>
            </a:extLst>
          </p:cNvPr>
          <p:cNvSpPr txBox="1"/>
          <p:nvPr userDrawn="1"/>
        </p:nvSpPr>
        <p:spPr>
          <a:xfrm>
            <a:off x="10085954" y="571359"/>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19" name="テキスト ボックス 18">
            <a:extLst>
              <a:ext uri="{FF2B5EF4-FFF2-40B4-BE49-F238E27FC236}">
                <a16:creationId xmlns:a16="http://schemas.microsoft.com/office/drawing/2014/main" id="{4CF2277D-6163-18D1-4CCC-3DC4085563AA}"/>
              </a:ext>
            </a:extLst>
          </p:cNvPr>
          <p:cNvSpPr txBox="1"/>
          <p:nvPr userDrawn="1"/>
        </p:nvSpPr>
        <p:spPr>
          <a:xfrm>
            <a:off x="10085954" y="1011047"/>
            <a:ext cx="1388185" cy="216000"/>
          </a:xfrm>
          <a:prstGeom prst="rect">
            <a:avLst/>
          </a:prstGeom>
          <a:noFill/>
          <a:ln w="3175">
            <a:solidFill>
              <a:schemeClr val="tx1"/>
            </a:solidFill>
          </a:ln>
        </p:spPr>
        <p:txBody>
          <a:bodyPr wrap="square" rtlCol="0">
            <a:spAutoFit/>
          </a:bodyPr>
          <a:lstStyle/>
          <a:p>
            <a:r>
              <a:rPr kumimoji="1" lang="ja-JP" altLang="en-US" sz="800" b="1"/>
              <a:t>室名</a:t>
            </a:r>
          </a:p>
        </p:txBody>
      </p:sp>
      <p:sp>
        <p:nvSpPr>
          <p:cNvPr id="22" name="テキスト ボックス 21">
            <a:extLst>
              <a:ext uri="{FF2B5EF4-FFF2-40B4-BE49-F238E27FC236}">
                <a16:creationId xmlns:a16="http://schemas.microsoft.com/office/drawing/2014/main" id="{54A892B0-C269-8E26-D73B-A81B65EC5E7F}"/>
              </a:ext>
            </a:extLst>
          </p:cNvPr>
          <p:cNvSpPr txBox="1"/>
          <p:nvPr userDrawn="1"/>
        </p:nvSpPr>
        <p:spPr>
          <a:xfrm>
            <a:off x="10085954" y="791759"/>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28" name="正方形/長方形 27">
            <a:extLst>
              <a:ext uri="{FF2B5EF4-FFF2-40B4-BE49-F238E27FC236}">
                <a16:creationId xmlns:a16="http://schemas.microsoft.com/office/drawing/2014/main" id="{698132B6-CE32-2D85-778E-758F03BDB35D}"/>
              </a:ext>
            </a:extLst>
          </p:cNvPr>
          <p:cNvSpPr/>
          <p:nvPr userDrawn="1"/>
        </p:nvSpPr>
        <p:spPr>
          <a:xfrm>
            <a:off x="10085954" y="1324163"/>
            <a:ext cx="2340000" cy="223124"/>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53520F58-2BEB-4DA7-D5BB-EAD7D3BAA417}"/>
              </a:ext>
            </a:extLst>
          </p:cNvPr>
          <p:cNvSpPr txBox="1"/>
          <p:nvPr userDrawn="1"/>
        </p:nvSpPr>
        <p:spPr>
          <a:xfrm>
            <a:off x="10085954" y="1324163"/>
            <a:ext cx="2048400" cy="276999"/>
          </a:xfrm>
          <a:prstGeom prst="rect">
            <a:avLst/>
          </a:prstGeom>
          <a:noFill/>
        </p:spPr>
        <p:txBody>
          <a:bodyPr wrap="square" rtlCol="0">
            <a:spAutoFit/>
          </a:bodyPr>
          <a:lstStyle/>
          <a:p>
            <a:r>
              <a:rPr kumimoji="1" lang="ja-JP" altLang="en-US" sz="1200" b="1">
                <a:solidFill>
                  <a:srgbClr val="FF0000"/>
                </a:solidFill>
              </a:rPr>
              <a:t>撤去前写真（給湯器本体）</a:t>
            </a:r>
          </a:p>
        </p:txBody>
      </p:sp>
      <p:sp>
        <p:nvSpPr>
          <p:cNvPr id="16" name="日付プレースホルダー 15">
            <a:extLst>
              <a:ext uri="{FF2B5EF4-FFF2-40B4-BE49-F238E27FC236}">
                <a16:creationId xmlns:a16="http://schemas.microsoft.com/office/drawing/2014/main" id="{AA73D16A-0B62-DFC1-D74D-A7ADE4372C6E}"/>
              </a:ext>
            </a:extLst>
          </p:cNvPr>
          <p:cNvSpPr>
            <a:spLocks noGrp="1"/>
          </p:cNvSpPr>
          <p:nvPr>
            <p:ph type="dt" sz="half" idx="95"/>
          </p:nvPr>
        </p:nvSpPr>
        <p:spPr>
          <a:xfrm>
            <a:off x="8135185" y="132902"/>
            <a:ext cx="986044" cy="216000"/>
          </a:xfrm>
        </p:spPr>
        <p:txBody>
          <a:bodyPr/>
          <a:lstStyle/>
          <a:p>
            <a:fld id="{BC4B7450-E155-4D1A-8D33-3EF07A982F8D}" type="datetimeFigureOut">
              <a:rPr kumimoji="1" lang="ja-JP" altLang="en-US" smtClean="0"/>
              <a:t>2026/8/27</a:t>
            </a:fld>
            <a:endParaRPr kumimoji="1" lang="ja-JP" altLang="en-US"/>
          </a:p>
        </p:txBody>
      </p:sp>
      <p:sp>
        <p:nvSpPr>
          <p:cNvPr id="17" name="フッター プレースホルダー 16">
            <a:extLst>
              <a:ext uri="{FF2B5EF4-FFF2-40B4-BE49-F238E27FC236}">
                <a16:creationId xmlns:a16="http://schemas.microsoft.com/office/drawing/2014/main" id="{4CE19EED-6A1A-47A1-9A23-5B2B74F358AE}"/>
              </a:ext>
            </a:extLst>
          </p:cNvPr>
          <p:cNvSpPr>
            <a:spLocks noGrp="1"/>
          </p:cNvSpPr>
          <p:nvPr>
            <p:ph type="ftr" sz="quarter" idx="96"/>
          </p:nvPr>
        </p:nvSpPr>
        <p:spPr>
          <a:xfrm>
            <a:off x="12933965" y="84667"/>
            <a:ext cx="588575" cy="365125"/>
          </a:xfrm>
        </p:spPr>
        <p:txBody>
          <a:bodyPr/>
          <a:lstStyle/>
          <a:p>
            <a:endParaRPr kumimoji="1" lang="ja-JP" altLang="en-US"/>
          </a:p>
        </p:txBody>
      </p:sp>
      <p:sp>
        <p:nvSpPr>
          <p:cNvPr id="20" name="スライド番号プレースホルダー 19">
            <a:extLst>
              <a:ext uri="{FF2B5EF4-FFF2-40B4-BE49-F238E27FC236}">
                <a16:creationId xmlns:a16="http://schemas.microsoft.com/office/drawing/2014/main" id="{4F2A4C65-7116-A8DB-5483-9AEE692341EB}"/>
              </a:ext>
            </a:extLst>
          </p:cNvPr>
          <p:cNvSpPr>
            <a:spLocks noGrp="1"/>
          </p:cNvSpPr>
          <p:nvPr>
            <p:ph type="sldNum" sz="quarter" idx="97"/>
          </p:nvPr>
        </p:nvSpPr>
        <p:spPr>
          <a:xfrm>
            <a:off x="9356179" y="144614"/>
            <a:ext cx="408958" cy="172287"/>
          </a:xfrm>
        </p:spPr>
        <p:txBody>
          <a:bodyPr/>
          <a:lstStyle/>
          <a:p>
            <a:fld id="{593632D8-6ECA-4CE9-9266-143CB156B599}" type="slidenum">
              <a:rPr kumimoji="1" lang="ja-JP" altLang="en-US" smtClean="0"/>
              <a:t>‹#›</a:t>
            </a:fld>
            <a:endParaRPr kumimoji="1" lang="ja-JP" altLang="en-US"/>
          </a:p>
        </p:txBody>
      </p:sp>
      <p:sp>
        <p:nvSpPr>
          <p:cNvPr id="9" name="テキスト ボックス 8">
            <a:extLst>
              <a:ext uri="{FF2B5EF4-FFF2-40B4-BE49-F238E27FC236}">
                <a16:creationId xmlns:a16="http://schemas.microsoft.com/office/drawing/2014/main" id="{4EB09127-1958-37A3-8879-6505D08FE712}"/>
              </a:ext>
            </a:extLst>
          </p:cNvPr>
          <p:cNvSpPr txBox="1"/>
          <p:nvPr userDrawn="1"/>
        </p:nvSpPr>
        <p:spPr>
          <a:xfrm>
            <a:off x="12653793" y="1324163"/>
            <a:ext cx="2757657" cy="276999"/>
          </a:xfrm>
          <a:prstGeom prst="rect">
            <a:avLst/>
          </a:prstGeom>
          <a:noFill/>
        </p:spPr>
        <p:txBody>
          <a:bodyPr wrap="square" rtlCol="0">
            <a:spAutoFit/>
          </a:bodyPr>
          <a:lstStyle/>
          <a:p>
            <a:r>
              <a:rPr kumimoji="1" lang="ja-JP" altLang="en-US" sz="1200" b="1">
                <a:solidFill>
                  <a:srgbClr val="FF0000"/>
                </a:solidFill>
              </a:rPr>
              <a:t>撤去前写真（銘板）</a:t>
            </a:r>
          </a:p>
        </p:txBody>
      </p:sp>
      <p:sp>
        <p:nvSpPr>
          <p:cNvPr id="12" name="テキスト ボックス 11">
            <a:extLst>
              <a:ext uri="{FF2B5EF4-FFF2-40B4-BE49-F238E27FC236}">
                <a16:creationId xmlns:a16="http://schemas.microsoft.com/office/drawing/2014/main" id="{7D192152-C469-79F8-E004-F36EF6621921}"/>
              </a:ext>
            </a:extLst>
          </p:cNvPr>
          <p:cNvSpPr txBox="1"/>
          <p:nvPr userDrawn="1"/>
        </p:nvSpPr>
        <p:spPr>
          <a:xfrm>
            <a:off x="12635630" y="2088133"/>
            <a:ext cx="2643357" cy="276999"/>
          </a:xfrm>
          <a:prstGeom prst="rect">
            <a:avLst/>
          </a:prstGeom>
          <a:noFill/>
        </p:spPr>
        <p:txBody>
          <a:bodyPr wrap="square" rtlCol="0">
            <a:spAutoFit/>
          </a:bodyPr>
          <a:lstStyle/>
          <a:p>
            <a:r>
              <a:rPr kumimoji="1" lang="ja-JP" altLang="en-US" sz="1200" b="1">
                <a:solidFill>
                  <a:srgbClr val="FF0000"/>
                </a:solidFill>
              </a:rPr>
              <a:t>撤去前写真（本体）</a:t>
            </a:r>
          </a:p>
        </p:txBody>
      </p:sp>
      <p:sp>
        <p:nvSpPr>
          <p:cNvPr id="15" name="テキスト ボックス 14">
            <a:extLst>
              <a:ext uri="{FF2B5EF4-FFF2-40B4-BE49-F238E27FC236}">
                <a16:creationId xmlns:a16="http://schemas.microsoft.com/office/drawing/2014/main" id="{5BF4FDAE-DD8B-5876-6FFB-4AC89B6C9C8F}"/>
              </a:ext>
            </a:extLst>
          </p:cNvPr>
          <p:cNvSpPr txBox="1"/>
          <p:nvPr userDrawn="1"/>
        </p:nvSpPr>
        <p:spPr>
          <a:xfrm>
            <a:off x="12644712" y="2563296"/>
            <a:ext cx="2643357" cy="276999"/>
          </a:xfrm>
          <a:prstGeom prst="rect">
            <a:avLst/>
          </a:prstGeom>
          <a:noFill/>
        </p:spPr>
        <p:txBody>
          <a:bodyPr wrap="square" rtlCol="0">
            <a:spAutoFit/>
          </a:bodyPr>
          <a:lstStyle/>
          <a:p>
            <a:r>
              <a:rPr kumimoji="1" lang="ja-JP" altLang="en-US" sz="1200" b="1">
                <a:solidFill>
                  <a:srgbClr val="FF0000"/>
                </a:solidFill>
              </a:rPr>
              <a:t>設置後写真（銘板）</a:t>
            </a:r>
          </a:p>
        </p:txBody>
      </p:sp>
      <p:sp>
        <p:nvSpPr>
          <p:cNvPr id="23" name="テキスト ボックス 22">
            <a:extLst>
              <a:ext uri="{FF2B5EF4-FFF2-40B4-BE49-F238E27FC236}">
                <a16:creationId xmlns:a16="http://schemas.microsoft.com/office/drawing/2014/main" id="{FED32B34-D905-69EB-1A70-363339160BBE}"/>
              </a:ext>
            </a:extLst>
          </p:cNvPr>
          <p:cNvSpPr txBox="1"/>
          <p:nvPr userDrawn="1"/>
        </p:nvSpPr>
        <p:spPr>
          <a:xfrm>
            <a:off x="12662873" y="3306644"/>
            <a:ext cx="2625196" cy="276999"/>
          </a:xfrm>
          <a:prstGeom prst="rect">
            <a:avLst/>
          </a:prstGeom>
          <a:noFill/>
        </p:spPr>
        <p:txBody>
          <a:bodyPr wrap="square" rtlCol="0">
            <a:spAutoFit/>
          </a:bodyPr>
          <a:lstStyle/>
          <a:p>
            <a:r>
              <a:rPr kumimoji="1" lang="ja-JP" altLang="en-US" sz="1200" b="1">
                <a:solidFill>
                  <a:srgbClr val="FF0000"/>
                </a:solidFill>
              </a:rPr>
              <a:t>設置後写真（本体）</a:t>
            </a:r>
          </a:p>
        </p:txBody>
      </p:sp>
      <p:sp>
        <p:nvSpPr>
          <p:cNvPr id="25" name="テキスト ボックス 24">
            <a:extLst>
              <a:ext uri="{FF2B5EF4-FFF2-40B4-BE49-F238E27FC236}">
                <a16:creationId xmlns:a16="http://schemas.microsoft.com/office/drawing/2014/main" id="{4518674E-3B22-35D6-A7D7-A43DF22F43F5}"/>
              </a:ext>
            </a:extLst>
          </p:cNvPr>
          <p:cNvSpPr txBox="1"/>
          <p:nvPr userDrawn="1"/>
        </p:nvSpPr>
        <p:spPr>
          <a:xfrm>
            <a:off x="12635630" y="1557388"/>
            <a:ext cx="3437107" cy="577081"/>
          </a:xfrm>
          <a:prstGeom prst="rect">
            <a:avLst/>
          </a:prstGeom>
          <a:noFill/>
        </p:spPr>
        <p:txBody>
          <a:bodyPr wrap="square" rtlCol="0">
            <a:spAutoFit/>
          </a:bodyPr>
          <a:lstStyle/>
          <a:p>
            <a:r>
              <a:rPr kumimoji="1" lang="ja-JP" altLang="en-US" sz="1050"/>
              <a:t>型番・燃料種が読み取れるように撮影してください。劣化で読み取れない状態でも撮影し、提出してください。</a:t>
            </a:r>
            <a:endParaRPr kumimoji="1" lang="en-US" altLang="ja-JP" sz="1050"/>
          </a:p>
        </p:txBody>
      </p:sp>
      <p:sp>
        <p:nvSpPr>
          <p:cNvPr id="30" name="テキスト ボックス 29">
            <a:extLst>
              <a:ext uri="{FF2B5EF4-FFF2-40B4-BE49-F238E27FC236}">
                <a16:creationId xmlns:a16="http://schemas.microsoft.com/office/drawing/2014/main" id="{6D3788C5-D869-5A43-C6E9-EB9C3B02B7BA}"/>
              </a:ext>
            </a:extLst>
          </p:cNvPr>
          <p:cNvSpPr txBox="1"/>
          <p:nvPr userDrawn="1"/>
        </p:nvSpPr>
        <p:spPr>
          <a:xfrm>
            <a:off x="12653791" y="2335029"/>
            <a:ext cx="3437107" cy="253916"/>
          </a:xfrm>
          <a:prstGeom prst="rect">
            <a:avLst/>
          </a:prstGeom>
          <a:noFill/>
        </p:spPr>
        <p:txBody>
          <a:bodyPr wrap="square" rtlCol="0">
            <a:spAutoFit/>
          </a:bodyPr>
          <a:lstStyle/>
          <a:p>
            <a:r>
              <a:rPr kumimoji="1" lang="ja-JP" altLang="en-US" sz="1050"/>
              <a:t>全台数分の写真を提出してください。</a:t>
            </a:r>
            <a:endParaRPr kumimoji="1" lang="en-US" altLang="ja-JP" sz="1050"/>
          </a:p>
        </p:txBody>
      </p:sp>
      <p:sp>
        <p:nvSpPr>
          <p:cNvPr id="34" name="テキスト ボックス 33">
            <a:extLst>
              <a:ext uri="{FF2B5EF4-FFF2-40B4-BE49-F238E27FC236}">
                <a16:creationId xmlns:a16="http://schemas.microsoft.com/office/drawing/2014/main" id="{37CE0956-DCAF-0784-E61B-ADFCE545CB45}"/>
              </a:ext>
            </a:extLst>
          </p:cNvPr>
          <p:cNvSpPr txBox="1"/>
          <p:nvPr userDrawn="1"/>
        </p:nvSpPr>
        <p:spPr>
          <a:xfrm>
            <a:off x="12653791" y="2793842"/>
            <a:ext cx="3437107" cy="577081"/>
          </a:xfrm>
          <a:prstGeom prst="rect">
            <a:avLst/>
          </a:prstGeom>
          <a:noFill/>
        </p:spPr>
        <p:txBody>
          <a:bodyPr wrap="square" rtlCol="0">
            <a:spAutoFit/>
          </a:bodyPr>
          <a:lstStyle/>
          <a:p>
            <a:r>
              <a:rPr kumimoji="1" lang="ja-JP" altLang="en-US" sz="1050"/>
              <a:t>全台数分の写真が必要です。型番・燃料種・製造番号・製造年が読み取れるように撮影し、提出してください。</a:t>
            </a:r>
            <a:endParaRPr kumimoji="1" lang="en-US" altLang="ja-JP" sz="1050"/>
          </a:p>
        </p:txBody>
      </p:sp>
      <p:sp>
        <p:nvSpPr>
          <p:cNvPr id="35" name="テキスト ボックス 34">
            <a:extLst>
              <a:ext uri="{FF2B5EF4-FFF2-40B4-BE49-F238E27FC236}">
                <a16:creationId xmlns:a16="http://schemas.microsoft.com/office/drawing/2014/main" id="{E3231CF3-0130-6735-26B9-6030D0881106}"/>
              </a:ext>
            </a:extLst>
          </p:cNvPr>
          <p:cNvSpPr txBox="1"/>
          <p:nvPr userDrawn="1"/>
        </p:nvSpPr>
        <p:spPr>
          <a:xfrm>
            <a:off x="12653791" y="3573542"/>
            <a:ext cx="3437107" cy="415498"/>
          </a:xfrm>
          <a:prstGeom prst="rect">
            <a:avLst/>
          </a:prstGeom>
          <a:noFill/>
        </p:spPr>
        <p:txBody>
          <a:bodyPr wrap="square" rtlCol="0">
            <a:spAutoFit/>
          </a:bodyPr>
          <a:lstStyle/>
          <a:p>
            <a:r>
              <a:rPr kumimoji="1" lang="ja-JP" altLang="en-US" sz="1050"/>
              <a:t>全台数分の写真が必要です。撤去前写真と同一のアングルから撮影し、提出してください。</a:t>
            </a:r>
            <a:endParaRPr kumimoji="1" lang="en-US" altLang="ja-JP" sz="1050"/>
          </a:p>
        </p:txBody>
      </p:sp>
      <p:sp>
        <p:nvSpPr>
          <p:cNvPr id="38" name="テキスト ボックス 37">
            <a:extLst>
              <a:ext uri="{FF2B5EF4-FFF2-40B4-BE49-F238E27FC236}">
                <a16:creationId xmlns:a16="http://schemas.microsoft.com/office/drawing/2014/main" id="{5C2D1151-78FE-CD71-040A-AFE048DFFBB0}"/>
              </a:ext>
            </a:extLst>
          </p:cNvPr>
          <p:cNvSpPr txBox="1"/>
          <p:nvPr userDrawn="1"/>
        </p:nvSpPr>
        <p:spPr>
          <a:xfrm>
            <a:off x="115959" y="974150"/>
            <a:ext cx="1737493" cy="246221"/>
          </a:xfrm>
          <a:prstGeom prst="rect">
            <a:avLst/>
          </a:prstGeom>
          <a:noFill/>
        </p:spPr>
        <p:txBody>
          <a:bodyPr wrap="square" rtlCol="0">
            <a:spAutoFit/>
          </a:bodyPr>
          <a:lstStyle/>
          <a:p>
            <a:r>
              <a:rPr kumimoji="1" lang="ja-JP" altLang="en-US" sz="1000" b="1">
                <a:solidFill>
                  <a:srgbClr val="FF0000"/>
                </a:solidFill>
              </a:rPr>
              <a:t>撤去前写真（銘板）</a:t>
            </a:r>
          </a:p>
        </p:txBody>
      </p:sp>
      <p:sp>
        <p:nvSpPr>
          <p:cNvPr id="46" name="テキスト ボックス 45">
            <a:extLst>
              <a:ext uri="{FF2B5EF4-FFF2-40B4-BE49-F238E27FC236}">
                <a16:creationId xmlns:a16="http://schemas.microsoft.com/office/drawing/2014/main" id="{C8819C93-A188-294A-5E5D-1D51BB64801F}"/>
              </a:ext>
            </a:extLst>
          </p:cNvPr>
          <p:cNvSpPr txBox="1"/>
          <p:nvPr userDrawn="1"/>
        </p:nvSpPr>
        <p:spPr>
          <a:xfrm>
            <a:off x="115959" y="3922001"/>
            <a:ext cx="1737493" cy="246221"/>
          </a:xfrm>
          <a:prstGeom prst="rect">
            <a:avLst/>
          </a:prstGeom>
          <a:noFill/>
        </p:spPr>
        <p:txBody>
          <a:bodyPr wrap="square" rtlCol="0">
            <a:spAutoFit/>
          </a:bodyPr>
          <a:lstStyle/>
          <a:p>
            <a:r>
              <a:rPr kumimoji="1" lang="ja-JP" altLang="en-US" sz="1000" b="1">
                <a:solidFill>
                  <a:srgbClr val="FF0000"/>
                </a:solidFill>
              </a:rPr>
              <a:t>撤去前写真（銘板）</a:t>
            </a:r>
          </a:p>
        </p:txBody>
      </p:sp>
      <p:sp>
        <p:nvSpPr>
          <p:cNvPr id="47" name="テキスト ボックス 46">
            <a:extLst>
              <a:ext uri="{FF2B5EF4-FFF2-40B4-BE49-F238E27FC236}">
                <a16:creationId xmlns:a16="http://schemas.microsoft.com/office/drawing/2014/main" id="{0EE9927B-D17B-EE48-AD49-86FE25627801}"/>
              </a:ext>
            </a:extLst>
          </p:cNvPr>
          <p:cNvSpPr txBox="1"/>
          <p:nvPr userDrawn="1"/>
        </p:nvSpPr>
        <p:spPr>
          <a:xfrm>
            <a:off x="2551025" y="974150"/>
            <a:ext cx="1737493" cy="246221"/>
          </a:xfrm>
          <a:prstGeom prst="rect">
            <a:avLst/>
          </a:prstGeom>
          <a:noFill/>
        </p:spPr>
        <p:txBody>
          <a:bodyPr wrap="square" rtlCol="0">
            <a:spAutoFit/>
          </a:bodyPr>
          <a:lstStyle/>
          <a:p>
            <a:r>
              <a:rPr kumimoji="1" lang="ja-JP" altLang="en-US" sz="1000" b="1">
                <a:solidFill>
                  <a:srgbClr val="FF0000"/>
                </a:solidFill>
              </a:rPr>
              <a:t>撤去前写真（本体）</a:t>
            </a:r>
          </a:p>
        </p:txBody>
      </p:sp>
      <p:sp>
        <p:nvSpPr>
          <p:cNvPr id="48" name="テキスト ボックス 47">
            <a:extLst>
              <a:ext uri="{FF2B5EF4-FFF2-40B4-BE49-F238E27FC236}">
                <a16:creationId xmlns:a16="http://schemas.microsoft.com/office/drawing/2014/main" id="{D1E0D757-8D03-1993-6F0E-C829FFDB066A}"/>
              </a:ext>
            </a:extLst>
          </p:cNvPr>
          <p:cNvSpPr txBox="1"/>
          <p:nvPr userDrawn="1"/>
        </p:nvSpPr>
        <p:spPr>
          <a:xfrm>
            <a:off x="2551025" y="3922001"/>
            <a:ext cx="1737493" cy="246221"/>
          </a:xfrm>
          <a:prstGeom prst="rect">
            <a:avLst/>
          </a:prstGeom>
          <a:noFill/>
        </p:spPr>
        <p:txBody>
          <a:bodyPr wrap="square" rtlCol="0">
            <a:spAutoFit/>
          </a:bodyPr>
          <a:lstStyle/>
          <a:p>
            <a:r>
              <a:rPr kumimoji="1" lang="ja-JP" altLang="en-US" sz="1000" b="1">
                <a:solidFill>
                  <a:srgbClr val="FF0000"/>
                </a:solidFill>
              </a:rPr>
              <a:t>撤去前写真（本体）</a:t>
            </a:r>
          </a:p>
        </p:txBody>
      </p:sp>
      <p:sp>
        <p:nvSpPr>
          <p:cNvPr id="54" name="テキスト ボックス 53">
            <a:extLst>
              <a:ext uri="{FF2B5EF4-FFF2-40B4-BE49-F238E27FC236}">
                <a16:creationId xmlns:a16="http://schemas.microsoft.com/office/drawing/2014/main" id="{531EDE68-A253-D29D-93B8-75B75AADD37E}"/>
              </a:ext>
            </a:extLst>
          </p:cNvPr>
          <p:cNvSpPr txBox="1"/>
          <p:nvPr userDrawn="1"/>
        </p:nvSpPr>
        <p:spPr>
          <a:xfrm>
            <a:off x="5062288" y="974150"/>
            <a:ext cx="1737493" cy="246221"/>
          </a:xfrm>
          <a:prstGeom prst="rect">
            <a:avLst/>
          </a:prstGeom>
          <a:noFill/>
        </p:spPr>
        <p:txBody>
          <a:bodyPr wrap="square" rtlCol="0">
            <a:spAutoFit/>
          </a:bodyPr>
          <a:lstStyle/>
          <a:p>
            <a:r>
              <a:rPr kumimoji="1" lang="ja-JP" altLang="en-US" sz="1000" b="1">
                <a:solidFill>
                  <a:srgbClr val="FF0000"/>
                </a:solidFill>
              </a:rPr>
              <a:t>設置後写真（銘板）</a:t>
            </a:r>
          </a:p>
        </p:txBody>
      </p:sp>
      <p:sp>
        <p:nvSpPr>
          <p:cNvPr id="55" name="テキスト ボックス 54">
            <a:extLst>
              <a:ext uri="{FF2B5EF4-FFF2-40B4-BE49-F238E27FC236}">
                <a16:creationId xmlns:a16="http://schemas.microsoft.com/office/drawing/2014/main" id="{35F15C49-824A-4DA5-D7B4-7C3A8497881A}"/>
              </a:ext>
            </a:extLst>
          </p:cNvPr>
          <p:cNvSpPr txBox="1"/>
          <p:nvPr userDrawn="1"/>
        </p:nvSpPr>
        <p:spPr>
          <a:xfrm>
            <a:off x="5062288" y="3922001"/>
            <a:ext cx="1737493" cy="246221"/>
          </a:xfrm>
          <a:prstGeom prst="rect">
            <a:avLst/>
          </a:prstGeom>
          <a:noFill/>
        </p:spPr>
        <p:txBody>
          <a:bodyPr wrap="square" rtlCol="0">
            <a:spAutoFit/>
          </a:bodyPr>
          <a:lstStyle/>
          <a:p>
            <a:r>
              <a:rPr kumimoji="1" lang="ja-JP" altLang="en-US" sz="1000" b="1">
                <a:solidFill>
                  <a:srgbClr val="FF0000"/>
                </a:solidFill>
              </a:rPr>
              <a:t>設置後写真（銘板）</a:t>
            </a:r>
          </a:p>
        </p:txBody>
      </p:sp>
      <p:sp>
        <p:nvSpPr>
          <p:cNvPr id="56" name="テキスト ボックス 55">
            <a:extLst>
              <a:ext uri="{FF2B5EF4-FFF2-40B4-BE49-F238E27FC236}">
                <a16:creationId xmlns:a16="http://schemas.microsoft.com/office/drawing/2014/main" id="{D757E275-43AE-69D6-E071-6D492AE2E23D}"/>
              </a:ext>
            </a:extLst>
          </p:cNvPr>
          <p:cNvSpPr txBox="1"/>
          <p:nvPr userDrawn="1"/>
        </p:nvSpPr>
        <p:spPr>
          <a:xfrm>
            <a:off x="7497354" y="974150"/>
            <a:ext cx="1737493" cy="246221"/>
          </a:xfrm>
          <a:prstGeom prst="rect">
            <a:avLst/>
          </a:prstGeom>
          <a:noFill/>
        </p:spPr>
        <p:txBody>
          <a:bodyPr wrap="square" rtlCol="0">
            <a:spAutoFit/>
          </a:bodyPr>
          <a:lstStyle/>
          <a:p>
            <a:r>
              <a:rPr kumimoji="1" lang="ja-JP" altLang="en-US" sz="1000" b="1">
                <a:solidFill>
                  <a:srgbClr val="FF0000"/>
                </a:solidFill>
              </a:rPr>
              <a:t>設置後写真（本体）</a:t>
            </a:r>
          </a:p>
        </p:txBody>
      </p:sp>
      <p:sp>
        <p:nvSpPr>
          <p:cNvPr id="57" name="テキスト ボックス 56">
            <a:extLst>
              <a:ext uri="{FF2B5EF4-FFF2-40B4-BE49-F238E27FC236}">
                <a16:creationId xmlns:a16="http://schemas.microsoft.com/office/drawing/2014/main" id="{BF83444F-CE1A-341C-00F8-57DA50353EF2}"/>
              </a:ext>
            </a:extLst>
          </p:cNvPr>
          <p:cNvSpPr txBox="1"/>
          <p:nvPr userDrawn="1"/>
        </p:nvSpPr>
        <p:spPr>
          <a:xfrm>
            <a:off x="7497354" y="3922001"/>
            <a:ext cx="1737493" cy="246221"/>
          </a:xfrm>
          <a:prstGeom prst="rect">
            <a:avLst/>
          </a:prstGeom>
          <a:noFill/>
        </p:spPr>
        <p:txBody>
          <a:bodyPr wrap="square" rtlCol="0">
            <a:spAutoFit/>
          </a:bodyPr>
          <a:lstStyle/>
          <a:p>
            <a:r>
              <a:rPr kumimoji="1" lang="ja-JP" altLang="en-US" sz="1000" b="1">
                <a:solidFill>
                  <a:srgbClr val="FF0000"/>
                </a:solidFill>
              </a:rPr>
              <a:t>設置後写真（本体）</a:t>
            </a:r>
          </a:p>
        </p:txBody>
      </p:sp>
      <p:sp>
        <p:nvSpPr>
          <p:cNvPr id="59" name="テキスト プレースホルダー 58">
            <a:extLst>
              <a:ext uri="{FF2B5EF4-FFF2-40B4-BE49-F238E27FC236}">
                <a16:creationId xmlns:a16="http://schemas.microsoft.com/office/drawing/2014/main" id="{1253554A-096E-40DC-3E8A-88C7B6628D4A}"/>
              </a:ext>
            </a:extLst>
          </p:cNvPr>
          <p:cNvSpPr>
            <a:spLocks noGrp="1"/>
          </p:cNvSpPr>
          <p:nvPr>
            <p:ph type="body" sz="quarter" idx="98" hasCustomPrompt="1"/>
          </p:nvPr>
        </p:nvSpPr>
        <p:spPr>
          <a:xfrm>
            <a:off x="1201025" y="591861"/>
            <a:ext cx="2520000" cy="360000"/>
          </a:xfrm>
          <a:ln>
            <a:solidFill>
              <a:schemeClr val="tx1"/>
            </a:solidFill>
          </a:ln>
        </p:spPr>
        <p:txBody>
          <a:bodyPr/>
          <a:lstStyle>
            <a:lvl1pPr>
              <a:buNone/>
              <a:defRPr sz="1800">
                <a:solidFill>
                  <a:schemeClr val="bg2">
                    <a:lumMod val="75000"/>
                  </a:schemeClr>
                </a:solidFill>
              </a:defRPr>
            </a:lvl1pPr>
            <a:lvl2pPr>
              <a:defRPr sz="1800"/>
            </a:lvl2pPr>
            <a:lvl3pPr>
              <a:defRPr sz="1800"/>
            </a:lvl3pPr>
            <a:lvl4pPr>
              <a:defRPr sz="1800"/>
            </a:lvl4pPr>
            <a:lvl5pPr>
              <a:defRPr sz="1800"/>
            </a:lvl5pPr>
          </a:lstStyle>
          <a:p>
            <a:pPr lvl="0"/>
            <a:r>
              <a:rPr kumimoji="1" lang="ja-JP" altLang="en-US"/>
              <a:t>給湯設備</a:t>
            </a:r>
          </a:p>
        </p:txBody>
      </p:sp>
      <p:pic>
        <p:nvPicPr>
          <p:cNvPr id="21" name="図 20">
            <a:extLst>
              <a:ext uri="{FF2B5EF4-FFF2-40B4-BE49-F238E27FC236}">
                <a16:creationId xmlns:a16="http://schemas.microsoft.com/office/drawing/2014/main" id="{980D746D-D27A-481E-8FE7-ACB2F3C14D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14534" y="1824850"/>
            <a:ext cx="2228353" cy="1933096"/>
          </a:xfrm>
          <a:prstGeom prst="rect">
            <a:avLst/>
          </a:prstGeom>
        </p:spPr>
      </p:pic>
    </p:spTree>
    <p:extLst>
      <p:ext uri="{BB962C8B-B14F-4D97-AF65-F5344CB8AC3E}">
        <p14:creationId xmlns:p14="http://schemas.microsoft.com/office/powerpoint/2010/main" val="3437708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写真台帳（冷凍冷蔵）">
    <p:spTree>
      <p:nvGrpSpPr>
        <p:cNvPr id="1" name=""/>
        <p:cNvGrpSpPr/>
        <p:nvPr/>
      </p:nvGrpSpPr>
      <p:grpSpPr>
        <a:xfrm>
          <a:off x="0" y="0"/>
          <a:ext cx="0" cy="0"/>
          <a:chOff x="0" y="0"/>
          <a:chExt cx="0" cy="0"/>
        </a:xfrm>
      </p:grpSpPr>
      <p:sp>
        <p:nvSpPr>
          <p:cNvPr id="65" name="テキスト ボックス 64">
            <a:extLst>
              <a:ext uri="{FF2B5EF4-FFF2-40B4-BE49-F238E27FC236}">
                <a16:creationId xmlns:a16="http://schemas.microsoft.com/office/drawing/2014/main" id="{301FF658-D022-B9AB-40F5-A25866D70FBD}"/>
              </a:ext>
            </a:extLst>
          </p:cNvPr>
          <p:cNvSpPr txBox="1"/>
          <p:nvPr userDrawn="1"/>
        </p:nvSpPr>
        <p:spPr>
          <a:xfrm>
            <a:off x="256253" y="202027"/>
            <a:ext cx="3618629" cy="369332"/>
          </a:xfrm>
          <a:prstGeom prst="rect">
            <a:avLst/>
          </a:prstGeom>
          <a:noFill/>
        </p:spPr>
        <p:txBody>
          <a:bodyPr wrap="square" rtlCol="0">
            <a:spAutoFit/>
          </a:bodyPr>
          <a:lstStyle/>
          <a:p>
            <a:r>
              <a:rPr kumimoji="1" lang="ja-JP" altLang="en-US"/>
              <a:t>写真台帳</a:t>
            </a:r>
          </a:p>
        </p:txBody>
      </p:sp>
      <p:sp>
        <p:nvSpPr>
          <p:cNvPr id="80" name="Content Placeholder 2">
            <a:extLst>
              <a:ext uri="{FF2B5EF4-FFF2-40B4-BE49-F238E27FC236}">
                <a16:creationId xmlns:a16="http://schemas.microsoft.com/office/drawing/2014/main" id="{6A79673E-222E-9E93-00BE-13F24B51A9B8}"/>
              </a:ext>
            </a:extLst>
          </p:cNvPr>
          <p:cNvSpPr>
            <a:spLocks noGrp="1"/>
          </p:cNvSpPr>
          <p:nvPr>
            <p:ph idx="40" hasCustomPrompt="1"/>
          </p:nvPr>
        </p:nvSpPr>
        <p:spPr>
          <a:xfrm>
            <a:off x="115959" y="1221485"/>
            <a:ext cx="2340000" cy="216000"/>
          </a:xfrm>
          <a:ln w="3175">
            <a:solidFill>
              <a:schemeClr val="tx1"/>
            </a:solidFill>
          </a:ln>
        </p:spPr>
        <p:txBody>
          <a:bodyPr>
            <a:noAutofit/>
          </a:bodyPr>
          <a:lstStyle>
            <a:lvl1pPr>
              <a:buNone/>
              <a:defRPr sz="1000" b="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cxnSp>
        <p:nvCxnSpPr>
          <p:cNvPr id="4" name="直線コネクタ 3">
            <a:extLst>
              <a:ext uri="{FF2B5EF4-FFF2-40B4-BE49-F238E27FC236}">
                <a16:creationId xmlns:a16="http://schemas.microsoft.com/office/drawing/2014/main" id="{A738DAAB-F600-2918-B5E7-BAB59B3E16A0}"/>
              </a:ext>
            </a:extLst>
          </p:cNvPr>
          <p:cNvCxnSpPr>
            <a:cxnSpLocks/>
          </p:cNvCxnSpPr>
          <p:nvPr userDrawn="1"/>
        </p:nvCxnSpPr>
        <p:spPr>
          <a:xfrm>
            <a:off x="4981575" y="1221485"/>
            <a:ext cx="0" cy="2577032"/>
          </a:xfrm>
          <a:prstGeom prst="line">
            <a:avLst/>
          </a:prstGeom>
          <a:ln w="19050"/>
        </p:spPr>
        <p:style>
          <a:lnRef idx="2">
            <a:schemeClr val="dk1"/>
          </a:lnRef>
          <a:fillRef idx="0">
            <a:schemeClr val="dk1"/>
          </a:fillRef>
          <a:effectRef idx="1">
            <a:schemeClr val="dk1"/>
          </a:effectRef>
          <a:fontRef idx="minor">
            <a:schemeClr val="tx1"/>
          </a:fontRef>
        </p:style>
      </p:cxnSp>
      <p:cxnSp>
        <p:nvCxnSpPr>
          <p:cNvPr id="10" name="直線コネクタ 9">
            <a:extLst>
              <a:ext uri="{FF2B5EF4-FFF2-40B4-BE49-F238E27FC236}">
                <a16:creationId xmlns:a16="http://schemas.microsoft.com/office/drawing/2014/main" id="{1D86D5F8-8D37-5476-9398-CF8A902F9B50}"/>
              </a:ext>
            </a:extLst>
          </p:cNvPr>
          <p:cNvCxnSpPr>
            <a:cxnSpLocks/>
          </p:cNvCxnSpPr>
          <p:nvPr userDrawn="1"/>
        </p:nvCxnSpPr>
        <p:spPr>
          <a:xfrm>
            <a:off x="4981575" y="4168222"/>
            <a:ext cx="0" cy="2566774"/>
          </a:xfrm>
          <a:prstGeom prst="line">
            <a:avLst/>
          </a:prstGeom>
          <a:ln w="19050"/>
        </p:spPr>
        <p:style>
          <a:lnRef idx="2">
            <a:schemeClr val="dk1"/>
          </a:lnRef>
          <a:fillRef idx="0">
            <a:schemeClr val="dk1"/>
          </a:fillRef>
          <a:effectRef idx="1">
            <a:schemeClr val="dk1"/>
          </a:effectRef>
          <a:fontRef idx="minor">
            <a:schemeClr val="tx1"/>
          </a:fontRef>
        </p:style>
      </p:cxnSp>
      <p:cxnSp>
        <p:nvCxnSpPr>
          <p:cNvPr id="11" name="直線コネクタ 10">
            <a:extLst>
              <a:ext uri="{FF2B5EF4-FFF2-40B4-BE49-F238E27FC236}">
                <a16:creationId xmlns:a16="http://schemas.microsoft.com/office/drawing/2014/main" id="{D928C0DB-D89F-F60A-942A-289DDD36E8D3}"/>
              </a:ext>
            </a:extLst>
          </p:cNvPr>
          <p:cNvCxnSpPr>
            <a:cxnSpLocks/>
          </p:cNvCxnSpPr>
          <p:nvPr userDrawn="1"/>
        </p:nvCxnSpPr>
        <p:spPr>
          <a:xfrm flipH="1" flipV="1">
            <a:off x="162391" y="3879969"/>
            <a:ext cx="9638367" cy="5431"/>
          </a:xfrm>
          <a:prstGeom prst="line">
            <a:avLst/>
          </a:prstGeom>
          <a:ln w="38100"/>
        </p:spPr>
        <p:style>
          <a:lnRef idx="2">
            <a:schemeClr val="dk1"/>
          </a:lnRef>
          <a:fillRef idx="0">
            <a:schemeClr val="dk1"/>
          </a:fillRef>
          <a:effectRef idx="1">
            <a:schemeClr val="dk1"/>
          </a:effectRef>
          <a:fontRef idx="minor">
            <a:schemeClr val="tx1"/>
          </a:fontRef>
        </p:style>
      </p:cxnSp>
      <p:sp>
        <p:nvSpPr>
          <p:cNvPr id="26" name="テキスト ボックス 25">
            <a:extLst>
              <a:ext uri="{FF2B5EF4-FFF2-40B4-BE49-F238E27FC236}">
                <a16:creationId xmlns:a16="http://schemas.microsoft.com/office/drawing/2014/main" id="{8EFE2158-9923-E652-21F5-007B4A99FBA2}"/>
              </a:ext>
            </a:extLst>
          </p:cNvPr>
          <p:cNvSpPr txBox="1"/>
          <p:nvPr userDrawn="1"/>
        </p:nvSpPr>
        <p:spPr>
          <a:xfrm>
            <a:off x="11043259" y="195014"/>
            <a:ext cx="2052626" cy="307777"/>
          </a:xfrm>
          <a:prstGeom prst="rect">
            <a:avLst/>
          </a:prstGeom>
          <a:noFill/>
        </p:spPr>
        <p:txBody>
          <a:bodyPr wrap="square" rtlCol="0">
            <a:spAutoFit/>
          </a:bodyPr>
          <a:lstStyle/>
          <a:p>
            <a:r>
              <a:rPr kumimoji="1" lang="ja-JP" altLang="en-US" sz="1400"/>
              <a:t>冷凍冷蔵設備</a:t>
            </a:r>
          </a:p>
        </p:txBody>
      </p:sp>
      <p:sp>
        <p:nvSpPr>
          <p:cNvPr id="27" name="正方形/長方形 26">
            <a:extLst>
              <a:ext uri="{FF2B5EF4-FFF2-40B4-BE49-F238E27FC236}">
                <a16:creationId xmlns:a16="http://schemas.microsoft.com/office/drawing/2014/main" id="{66A57A3F-9E92-184F-BA28-31F90574AE58}"/>
              </a:ext>
            </a:extLst>
          </p:cNvPr>
          <p:cNvSpPr/>
          <p:nvPr userDrawn="1"/>
        </p:nvSpPr>
        <p:spPr>
          <a:xfrm>
            <a:off x="11034023" y="232325"/>
            <a:ext cx="1789200" cy="24480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32AF768-39DE-A57A-1790-59BDCECE7F19}"/>
              </a:ext>
            </a:extLst>
          </p:cNvPr>
          <p:cNvSpPr txBox="1"/>
          <p:nvPr userDrawn="1"/>
        </p:nvSpPr>
        <p:spPr>
          <a:xfrm>
            <a:off x="11474141" y="571359"/>
            <a:ext cx="1737493" cy="276999"/>
          </a:xfrm>
          <a:prstGeom prst="rect">
            <a:avLst/>
          </a:prstGeom>
          <a:noFill/>
        </p:spPr>
        <p:txBody>
          <a:bodyPr wrap="square" rtlCol="0">
            <a:spAutoFit/>
          </a:bodyPr>
          <a:lstStyle/>
          <a:p>
            <a:r>
              <a:rPr kumimoji="1" lang="ja-JP" altLang="en-US" sz="1200"/>
              <a:t>①</a:t>
            </a:r>
            <a:endParaRPr kumimoji="1" lang="en-US" altLang="ja-JP" sz="1200"/>
          </a:p>
        </p:txBody>
      </p:sp>
      <p:sp>
        <p:nvSpPr>
          <p:cNvPr id="32" name="正方形/長方形 31">
            <a:extLst>
              <a:ext uri="{FF2B5EF4-FFF2-40B4-BE49-F238E27FC236}">
                <a16:creationId xmlns:a16="http://schemas.microsoft.com/office/drawing/2014/main" id="{19D8B6E0-AA65-B48E-19FD-AAB41F3F4338}"/>
              </a:ext>
            </a:extLst>
          </p:cNvPr>
          <p:cNvSpPr/>
          <p:nvPr userDrawn="1"/>
        </p:nvSpPr>
        <p:spPr>
          <a:xfrm>
            <a:off x="11474140" y="571359"/>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448C15AA-4222-97C7-9DD4-BDAFED1E6C7B}"/>
              </a:ext>
            </a:extLst>
          </p:cNvPr>
          <p:cNvSpPr/>
          <p:nvPr userDrawn="1"/>
        </p:nvSpPr>
        <p:spPr>
          <a:xfrm>
            <a:off x="11474140" y="791203"/>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63191062-B810-D10B-8FEA-984C26154795}"/>
              </a:ext>
            </a:extLst>
          </p:cNvPr>
          <p:cNvSpPr/>
          <p:nvPr userDrawn="1"/>
        </p:nvSpPr>
        <p:spPr>
          <a:xfrm>
            <a:off x="11474140" y="1011047"/>
            <a:ext cx="2048400" cy="216000"/>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682D31D1-DD07-0593-06F2-99F8E21C504E}"/>
              </a:ext>
            </a:extLst>
          </p:cNvPr>
          <p:cNvSpPr/>
          <p:nvPr userDrawn="1"/>
        </p:nvSpPr>
        <p:spPr>
          <a:xfrm>
            <a:off x="10085954" y="1547289"/>
            <a:ext cx="2340000" cy="2323431"/>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B8EFD75B-DD93-1B79-7842-961F8AB4980D}"/>
              </a:ext>
            </a:extLst>
          </p:cNvPr>
          <p:cNvSpPr txBox="1"/>
          <p:nvPr userDrawn="1"/>
        </p:nvSpPr>
        <p:spPr>
          <a:xfrm>
            <a:off x="11474141" y="791203"/>
            <a:ext cx="1210955" cy="276999"/>
          </a:xfrm>
          <a:prstGeom prst="rect">
            <a:avLst/>
          </a:prstGeom>
          <a:noFill/>
        </p:spPr>
        <p:txBody>
          <a:bodyPr wrap="square" rtlCol="0">
            <a:spAutoFit/>
          </a:bodyPr>
          <a:lstStyle/>
          <a:p>
            <a:r>
              <a:rPr kumimoji="1" lang="en-US" altLang="ja-JP" sz="1200"/>
              <a:t>1</a:t>
            </a:r>
            <a:endParaRPr kumimoji="1" lang="ja-JP" altLang="en-US" sz="1200"/>
          </a:p>
        </p:txBody>
      </p:sp>
      <p:sp>
        <p:nvSpPr>
          <p:cNvPr id="44" name="テキスト ボックス 43">
            <a:extLst>
              <a:ext uri="{FF2B5EF4-FFF2-40B4-BE49-F238E27FC236}">
                <a16:creationId xmlns:a16="http://schemas.microsoft.com/office/drawing/2014/main" id="{0D653A26-C416-D6BD-32A2-7056078EA3D3}"/>
              </a:ext>
            </a:extLst>
          </p:cNvPr>
          <p:cNvSpPr txBox="1"/>
          <p:nvPr userDrawn="1"/>
        </p:nvSpPr>
        <p:spPr>
          <a:xfrm>
            <a:off x="11474141" y="1011047"/>
            <a:ext cx="1210955" cy="276999"/>
          </a:xfrm>
          <a:prstGeom prst="rect">
            <a:avLst/>
          </a:prstGeom>
          <a:noFill/>
        </p:spPr>
        <p:txBody>
          <a:bodyPr wrap="square" rtlCol="0">
            <a:spAutoFit/>
          </a:bodyPr>
          <a:lstStyle/>
          <a:p>
            <a:r>
              <a:rPr kumimoji="1" lang="en-US" altLang="ja-JP" sz="1200"/>
              <a:t>1</a:t>
            </a:r>
            <a:r>
              <a:rPr kumimoji="1" lang="ja-JP" altLang="en-US" sz="1200"/>
              <a:t>階厨房</a:t>
            </a:r>
          </a:p>
        </p:txBody>
      </p:sp>
      <p:sp>
        <p:nvSpPr>
          <p:cNvPr id="45" name="テキスト ボックス 44">
            <a:extLst>
              <a:ext uri="{FF2B5EF4-FFF2-40B4-BE49-F238E27FC236}">
                <a16:creationId xmlns:a16="http://schemas.microsoft.com/office/drawing/2014/main" id="{27B5A981-3FAB-56AE-FD50-AA3B4EB3817B}"/>
              </a:ext>
            </a:extLst>
          </p:cNvPr>
          <p:cNvSpPr txBox="1"/>
          <p:nvPr userDrawn="1"/>
        </p:nvSpPr>
        <p:spPr>
          <a:xfrm>
            <a:off x="10028563" y="0"/>
            <a:ext cx="1546042" cy="246221"/>
          </a:xfrm>
          <a:prstGeom prst="rect">
            <a:avLst/>
          </a:prstGeom>
          <a:noFill/>
        </p:spPr>
        <p:txBody>
          <a:bodyPr wrap="square" rtlCol="0">
            <a:spAutoFit/>
          </a:bodyPr>
          <a:lstStyle/>
          <a:p>
            <a:r>
              <a:rPr kumimoji="1" lang="ja-JP" altLang="en-US" sz="1000" b="1">
                <a:solidFill>
                  <a:srgbClr val="FF0000"/>
                </a:solidFill>
              </a:rPr>
              <a:t>記入例</a:t>
            </a:r>
          </a:p>
        </p:txBody>
      </p:sp>
      <p:sp>
        <p:nvSpPr>
          <p:cNvPr id="95" name="Content Placeholder 2">
            <a:extLst>
              <a:ext uri="{FF2B5EF4-FFF2-40B4-BE49-F238E27FC236}">
                <a16:creationId xmlns:a16="http://schemas.microsoft.com/office/drawing/2014/main" id="{7860D7D7-2DA6-6327-8299-7A77C1ECBEAA}"/>
              </a:ext>
            </a:extLst>
          </p:cNvPr>
          <p:cNvSpPr>
            <a:spLocks noGrp="1"/>
          </p:cNvSpPr>
          <p:nvPr>
            <p:ph idx="64" hasCustomPrompt="1"/>
          </p:nvPr>
        </p:nvSpPr>
        <p:spPr>
          <a:xfrm>
            <a:off x="2551025"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1" name="Content Placeholder 2">
            <a:extLst>
              <a:ext uri="{FF2B5EF4-FFF2-40B4-BE49-F238E27FC236}">
                <a16:creationId xmlns:a16="http://schemas.microsoft.com/office/drawing/2014/main" id="{CB5E8308-A9C8-E87A-1926-86394A8E4803}"/>
              </a:ext>
            </a:extLst>
          </p:cNvPr>
          <p:cNvSpPr>
            <a:spLocks noGrp="1"/>
          </p:cNvSpPr>
          <p:nvPr>
            <p:ph idx="67" hasCustomPrompt="1"/>
          </p:nvPr>
        </p:nvSpPr>
        <p:spPr>
          <a:xfrm>
            <a:off x="5062290" y="1221485"/>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7" name="Content Placeholder 2">
            <a:extLst>
              <a:ext uri="{FF2B5EF4-FFF2-40B4-BE49-F238E27FC236}">
                <a16:creationId xmlns:a16="http://schemas.microsoft.com/office/drawing/2014/main" id="{0974BA82-E090-608A-24CA-D215AEB8B672}"/>
              </a:ext>
            </a:extLst>
          </p:cNvPr>
          <p:cNvSpPr>
            <a:spLocks noGrp="1"/>
          </p:cNvSpPr>
          <p:nvPr>
            <p:ph idx="70" hasCustomPrompt="1"/>
          </p:nvPr>
        </p:nvSpPr>
        <p:spPr>
          <a:xfrm>
            <a:off x="7497356" y="1221485"/>
            <a:ext cx="2340000" cy="216000"/>
          </a:xfrm>
          <a:ln w="3175">
            <a:solidFill>
              <a:schemeClr val="tx1"/>
            </a:solidFill>
          </a:ln>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solidFill>
                  <a:schemeClr val="bg2">
                    <a:lumMod val="90000"/>
                  </a:schemeClr>
                </a:solidFill>
              </a:defRPr>
            </a:lvl1pPr>
            <a:lvl2pPr>
              <a:defRPr sz="1600"/>
            </a:lvl2pPr>
            <a:lvl3pPr>
              <a:defRPr sz="1600"/>
            </a:lvl3pPr>
            <a:lvl4pPr>
              <a:defRPr sz="1600"/>
            </a:lvl4pPr>
            <a:lvl5pPr>
              <a:defRPr sz="1600"/>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000" b="1">
                <a:solidFill>
                  <a:srgbClr val="FF0000"/>
                </a:solidFill>
              </a:rPr>
              <a:t>異なる写真種別の場合は入力</a:t>
            </a:r>
          </a:p>
          <a:p>
            <a:endParaRPr kumimoji="1" lang="ja-JP" altLang="en-US" sz="1000" b="1">
              <a:solidFill>
                <a:srgbClr val="FF0000"/>
              </a:solidFill>
            </a:endParaRPr>
          </a:p>
        </p:txBody>
      </p:sp>
      <p:sp>
        <p:nvSpPr>
          <p:cNvPr id="137" name="Content Placeholder 2">
            <a:extLst>
              <a:ext uri="{FF2B5EF4-FFF2-40B4-BE49-F238E27FC236}">
                <a16:creationId xmlns:a16="http://schemas.microsoft.com/office/drawing/2014/main" id="{174F4880-2729-22A2-A38F-FD0BFBF8E719}"/>
              </a:ext>
            </a:extLst>
          </p:cNvPr>
          <p:cNvSpPr>
            <a:spLocks noGrp="1"/>
          </p:cNvSpPr>
          <p:nvPr>
            <p:ph idx="73" hasCustomPrompt="1"/>
          </p:nvPr>
        </p:nvSpPr>
        <p:spPr>
          <a:xfrm>
            <a:off x="115959"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3" name="Content Placeholder 2">
            <a:extLst>
              <a:ext uri="{FF2B5EF4-FFF2-40B4-BE49-F238E27FC236}">
                <a16:creationId xmlns:a16="http://schemas.microsoft.com/office/drawing/2014/main" id="{01DBC9C1-0836-6199-1283-76DC6721BC11}"/>
              </a:ext>
            </a:extLst>
          </p:cNvPr>
          <p:cNvSpPr>
            <a:spLocks noGrp="1"/>
          </p:cNvSpPr>
          <p:nvPr>
            <p:ph idx="76" hasCustomPrompt="1"/>
          </p:nvPr>
        </p:nvSpPr>
        <p:spPr>
          <a:xfrm>
            <a:off x="2551025"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49" name="Content Placeholder 2">
            <a:extLst>
              <a:ext uri="{FF2B5EF4-FFF2-40B4-BE49-F238E27FC236}">
                <a16:creationId xmlns:a16="http://schemas.microsoft.com/office/drawing/2014/main" id="{D5F32E86-0C3F-4DD2-A446-8E51EBA1FB76}"/>
              </a:ext>
            </a:extLst>
          </p:cNvPr>
          <p:cNvSpPr>
            <a:spLocks noGrp="1"/>
          </p:cNvSpPr>
          <p:nvPr>
            <p:ph idx="79" hasCustomPrompt="1"/>
          </p:nvPr>
        </p:nvSpPr>
        <p:spPr>
          <a:xfrm>
            <a:off x="5062290"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55" name="Content Placeholder 2">
            <a:extLst>
              <a:ext uri="{FF2B5EF4-FFF2-40B4-BE49-F238E27FC236}">
                <a16:creationId xmlns:a16="http://schemas.microsoft.com/office/drawing/2014/main" id="{D8AC48FF-8633-07B2-4A3F-6F7B2D0C811F}"/>
              </a:ext>
            </a:extLst>
          </p:cNvPr>
          <p:cNvSpPr>
            <a:spLocks noGrp="1"/>
          </p:cNvSpPr>
          <p:nvPr>
            <p:ph idx="82" hasCustomPrompt="1"/>
          </p:nvPr>
        </p:nvSpPr>
        <p:spPr>
          <a:xfrm>
            <a:off x="7497356" y="4175842"/>
            <a:ext cx="2340000" cy="216000"/>
          </a:xfrm>
          <a:ln w="3175">
            <a:solidFill>
              <a:schemeClr val="tx1"/>
            </a:solidFill>
          </a:ln>
        </p:spPr>
        <p:txBody>
          <a:bodyPr>
            <a:noAutofit/>
          </a:bodyPr>
          <a:lstStyle>
            <a:lvl1pPr>
              <a:buNone/>
              <a:defRPr sz="1000">
                <a:solidFill>
                  <a:schemeClr val="bg2">
                    <a:lumMod val="90000"/>
                  </a:schemeClr>
                </a:solidFill>
              </a:defRPr>
            </a:lvl1pPr>
            <a:lvl2pPr>
              <a:defRPr sz="1600"/>
            </a:lvl2pPr>
            <a:lvl3pPr>
              <a:defRPr sz="1600"/>
            </a:lvl3pPr>
            <a:lvl4pPr>
              <a:defRPr sz="1600"/>
            </a:lvl4pPr>
            <a:lvl5pPr>
              <a:defRPr sz="1600"/>
            </a:lvl5pPr>
          </a:lstStyle>
          <a:p>
            <a:r>
              <a:rPr kumimoji="1" lang="ja-JP" altLang="en-US" sz="1000" b="1">
                <a:solidFill>
                  <a:srgbClr val="FF0000"/>
                </a:solidFill>
              </a:rPr>
              <a:t>異なる写真種別の場合は入力</a:t>
            </a:r>
          </a:p>
        </p:txBody>
      </p:sp>
      <p:sp>
        <p:nvSpPr>
          <p:cNvPr id="1024" name="テキスト ボックス 1023">
            <a:extLst>
              <a:ext uri="{FF2B5EF4-FFF2-40B4-BE49-F238E27FC236}">
                <a16:creationId xmlns:a16="http://schemas.microsoft.com/office/drawing/2014/main" id="{F073BABA-6E5C-D369-E18E-38105C3E8F89}"/>
              </a:ext>
            </a:extLst>
          </p:cNvPr>
          <p:cNvSpPr txBox="1"/>
          <p:nvPr userDrawn="1"/>
        </p:nvSpPr>
        <p:spPr>
          <a:xfrm>
            <a:off x="256254" y="591861"/>
            <a:ext cx="944328" cy="360000"/>
          </a:xfrm>
          <a:prstGeom prst="rect">
            <a:avLst/>
          </a:prstGeom>
          <a:noFill/>
          <a:ln w="3175">
            <a:solidFill>
              <a:schemeClr val="tx1"/>
            </a:solidFill>
          </a:ln>
        </p:spPr>
        <p:txBody>
          <a:bodyPr wrap="square" rtlCol="0" anchor="ctr">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26" name="テキスト ボックス 1025">
            <a:extLst>
              <a:ext uri="{FF2B5EF4-FFF2-40B4-BE49-F238E27FC236}">
                <a16:creationId xmlns:a16="http://schemas.microsoft.com/office/drawing/2014/main" id="{88D4B989-D9B1-D007-86C9-B8C0F0EE3535}"/>
              </a:ext>
            </a:extLst>
          </p:cNvPr>
          <p:cNvSpPr txBox="1"/>
          <p:nvPr userDrawn="1"/>
        </p:nvSpPr>
        <p:spPr>
          <a:xfrm>
            <a:off x="10090616" y="232325"/>
            <a:ext cx="944328" cy="244800"/>
          </a:xfrm>
          <a:prstGeom prst="rect">
            <a:avLst/>
          </a:prstGeom>
          <a:noFill/>
          <a:ln w="3175">
            <a:solidFill>
              <a:schemeClr val="tx1"/>
            </a:solidFill>
          </a:ln>
        </p:spPr>
        <p:txBody>
          <a:bodyPr wrap="square" rtlCol="0">
            <a:spAutoFit/>
          </a:bodyPr>
          <a:lstStyle/>
          <a:p>
            <a:pPr algn="l"/>
            <a:r>
              <a:rPr kumimoji="1" lang="zh-TW" altLang="en-US" sz="800" b="1">
                <a:latin typeface="游ゴシック" panose="020B0400000000000000" pitchFamily="50" charset="-128"/>
                <a:ea typeface="游ゴシック" panose="020B0400000000000000" pitchFamily="50" charset="-128"/>
              </a:rPr>
              <a:t>補助対象設備名</a:t>
            </a:r>
          </a:p>
        </p:txBody>
      </p:sp>
      <p:sp>
        <p:nvSpPr>
          <p:cNvPr id="1033" name="図プレースホルダー 1032">
            <a:extLst>
              <a:ext uri="{FF2B5EF4-FFF2-40B4-BE49-F238E27FC236}">
                <a16:creationId xmlns:a16="http://schemas.microsoft.com/office/drawing/2014/main" id="{C9DA1D42-DF62-8314-3D46-C4CE0BD0701E}"/>
              </a:ext>
            </a:extLst>
          </p:cNvPr>
          <p:cNvSpPr>
            <a:spLocks noGrp="1"/>
          </p:cNvSpPr>
          <p:nvPr>
            <p:ph type="pic" sz="quarter" idx="84" hasCustomPrompt="1"/>
          </p:nvPr>
        </p:nvSpPr>
        <p:spPr>
          <a:xfrm>
            <a:off x="115959"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銘板に記載されている型番・製造年の文字が読み取れるように撮影してください。</a:t>
            </a:r>
            <a:endParaRPr lang="en-US" altLang="ja-JP"/>
          </a:p>
          <a:p>
            <a:endParaRPr kumimoji="1" lang="ja-JP" altLang="en-US"/>
          </a:p>
        </p:txBody>
      </p:sp>
      <p:sp>
        <p:nvSpPr>
          <p:cNvPr id="1034" name="図プレースホルダー 1032">
            <a:extLst>
              <a:ext uri="{FF2B5EF4-FFF2-40B4-BE49-F238E27FC236}">
                <a16:creationId xmlns:a16="http://schemas.microsoft.com/office/drawing/2014/main" id="{0EC966E7-6770-E459-9814-C6295346A01D}"/>
              </a:ext>
            </a:extLst>
          </p:cNvPr>
          <p:cNvSpPr>
            <a:spLocks noGrp="1"/>
          </p:cNvSpPr>
          <p:nvPr>
            <p:ph type="pic" sz="quarter" idx="85" hasCustomPrompt="1"/>
          </p:nvPr>
        </p:nvSpPr>
        <p:spPr>
          <a:xfrm>
            <a:off x="2551025"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5" name="図プレースホルダー 1032">
            <a:extLst>
              <a:ext uri="{FF2B5EF4-FFF2-40B4-BE49-F238E27FC236}">
                <a16:creationId xmlns:a16="http://schemas.microsoft.com/office/drawing/2014/main" id="{ADC48B1C-2A79-E823-C16A-73615C57D0A6}"/>
              </a:ext>
            </a:extLst>
          </p:cNvPr>
          <p:cNvSpPr>
            <a:spLocks noGrp="1"/>
          </p:cNvSpPr>
          <p:nvPr>
            <p:ph type="pic" sz="quarter" idx="86" hasCustomPrompt="1"/>
          </p:nvPr>
        </p:nvSpPr>
        <p:spPr>
          <a:xfrm>
            <a:off x="5062290"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銘板に記載されている型番・製造番号・製造年の文字が読み取れるように撮影してください。</a:t>
            </a:r>
            <a:endParaRPr lang="en-US" altLang="ja-JP"/>
          </a:p>
          <a:p>
            <a:pPr lvl="0"/>
            <a:endParaRPr lang="en-US" altLang="ja-JP"/>
          </a:p>
          <a:p>
            <a:endParaRPr kumimoji="1" lang="ja-JP" altLang="en-US"/>
          </a:p>
        </p:txBody>
      </p:sp>
      <p:sp>
        <p:nvSpPr>
          <p:cNvPr id="1036" name="図プレースホルダー 1032">
            <a:extLst>
              <a:ext uri="{FF2B5EF4-FFF2-40B4-BE49-F238E27FC236}">
                <a16:creationId xmlns:a16="http://schemas.microsoft.com/office/drawing/2014/main" id="{1522694E-E368-68F8-1127-E06677E94811}"/>
              </a:ext>
            </a:extLst>
          </p:cNvPr>
          <p:cNvSpPr>
            <a:spLocks noGrp="1"/>
          </p:cNvSpPr>
          <p:nvPr>
            <p:ph type="pic" sz="quarter" idx="87" hasCustomPrompt="1"/>
          </p:nvPr>
        </p:nvSpPr>
        <p:spPr>
          <a:xfrm>
            <a:off x="7497356" y="1437461"/>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7" name="図プレースホルダー 1032">
            <a:extLst>
              <a:ext uri="{FF2B5EF4-FFF2-40B4-BE49-F238E27FC236}">
                <a16:creationId xmlns:a16="http://schemas.microsoft.com/office/drawing/2014/main" id="{CEF9949B-3042-1299-B33F-49DD897395B5}"/>
              </a:ext>
            </a:extLst>
          </p:cNvPr>
          <p:cNvSpPr>
            <a:spLocks noGrp="1"/>
          </p:cNvSpPr>
          <p:nvPr>
            <p:ph type="pic" sz="quarter" idx="88" hasCustomPrompt="1"/>
          </p:nvPr>
        </p:nvSpPr>
        <p:spPr>
          <a:xfrm>
            <a:off x="115959"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銘板に記載されている型番・製造年の文字が読み取れるように撮影してください。</a:t>
            </a:r>
            <a:endParaRPr lang="en-US" altLang="ja-JP"/>
          </a:p>
          <a:p>
            <a:endParaRPr kumimoji="1" lang="ja-JP" altLang="en-US"/>
          </a:p>
        </p:txBody>
      </p:sp>
      <p:sp>
        <p:nvSpPr>
          <p:cNvPr id="1038" name="図プレースホルダー 1032">
            <a:extLst>
              <a:ext uri="{FF2B5EF4-FFF2-40B4-BE49-F238E27FC236}">
                <a16:creationId xmlns:a16="http://schemas.microsoft.com/office/drawing/2014/main" id="{9D03C68C-A54D-4530-51F4-911FEC358545}"/>
              </a:ext>
            </a:extLst>
          </p:cNvPr>
          <p:cNvSpPr>
            <a:spLocks noGrp="1"/>
          </p:cNvSpPr>
          <p:nvPr>
            <p:ph type="pic" sz="quarter" idx="89" hasCustomPrompt="1"/>
          </p:nvPr>
        </p:nvSpPr>
        <p:spPr>
          <a:xfrm>
            <a:off x="2551025"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39" name="図プレースホルダー 1032">
            <a:extLst>
              <a:ext uri="{FF2B5EF4-FFF2-40B4-BE49-F238E27FC236}">
                <a16:creationId xmlns:a16="http://schemas.microsoft.com/office/drawing/2014/main" id="{0F055550-1FF6-E0FD-26AC-9DEF7A338A2E}"/>
              </a:ext>
            </a:extLst>
          </p:cNvPr>
          <p:cNvSpPr>
            <a:spLocks noGrp="1"/>
          </p:cNvSpPr>
          <p:nvPr>
            <p:ph type="pic" sz="quarter" idx="90" hasCustomPrompt="1"/>
          </p:nvPr>
        </p:nvSpPr>
        <p:spPr>
          <a:xfrm>
            <a:off x="5062290"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a:t>＜画像貼付欄＞</a:t>
            </a:r>
            <a:br>
              <a:rPr lang="en-US" altLang="ja-JP"/>
            </a:br>
            <a:r>
              <a:rPr lang="ja-JP" altLang="en-US"/>
              <a:t>銘板に記載されている型番・製造番号・製造年の文字が読み取れるように撮影してください。</a:t>
            </a:r>
            <a:endParaRPr lang="en-US" altLang="ja-JP"/>
          </a:p>
          <a:p>
            <a:endParaRPr kumimoji="1" lang="ja-JP" altLang="en-US"/>
          </a:p>
        </p:txBody>
      </p:sp>
      <p:sp>
        <p:nvSpPr>
          <p:cNvPr id="1040" name="図プレースホルダー 1032">
            <a:extLst>
              <a:ext uri="{FF2B5EF4-FFF2-40B4-BE49-F238E27FC236}">
                <a16:creationId xmlns:a16="http://schemas.microsoft.com/office/drawing/2014/main" id="{DE374EBF-C183-C076-E224-F9E34518F75B}"/>
              </a:ext>
            </a:extLst>
          </p:cNvPr>
          <p:cNvSpPr>
            <a:spLocks noGrp="1"/>
          </p:cNvSpPr>
          <p:nvPr>
            <p:ph type="pic" sz="quarter" idx="91" hasCustomPrompt="1"/>
          </p:nvPr>
        </p:nvSpPr>
        <p:spPr>
          <a:xfrm>
            <a:off x="7497356" y="4392400"/>
            <a:ext cx="2340000" cy="2340000"/>
          </a:xfrm>
          <a:ln w="9525">
            <a:solidFill>
              <a:schemeClr val="tx1"/>
            </a:solidFill>
          </a:ln>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solidFill>
                  <a:schemeClr val="bg2">
                    <a:lumMod val="75000"/>
                  </a:schemeClr>
                </a:solidFill>
              </a:defRPr>
            </a:lvl1pPr>
          </a:lstStyle>
          <a:p>
            <a:pPr lvl="0"/>
            <a:r>
              <a:rPr lang="ja-JP" altLang="en-US"/>
              <a:t>＜画像貼付欄＞</a:t>
            </a:r>
            <a:br>
              <a:rPr lang="en-US" altLang="ja-JP"/>
            </a:br>
            <a:r>
              <a:rPr lang="ja-JP" altLang="en-US"/>
              <a:t>設備全体が映るように撮影してください。</a:t>
            </a:r>
            <a:endParaRPr lang="en-US" altLang="ja-JP"/>
          </a:p>
          <a:p>
            <a:endParaRPr kumimoji="1" lang="ja-JP" altLang="en-US"/>
          </a:p>
        </p:txBody>
      </p:sp>
      <p:sp>
        <p:nvSpPr>
          <p:cNvPr id="1041" name="テキスト ボックス 1040">
            <a:extLst>
              <a:ext uri="{FF2B5EF4-FFF2-40B4-BE49-F238E27FC236}">
                <a16:creationId xmlns:a16="http://schemas.microsoft.com/office/drawing/2014/main" id="{0171FEEB-8409-4ABF-BCDE-6BA4BC03E557}"/>
              </a:ext>
            </a:extLst>
          </p:cNvPr>
          <p:cNvSpPr txBox="1"/>
          <p:nvPr userDrawn="1"/>
        </p:nvSpPr>
        <p:spPr>
          <a:xfrm>
            <a:off x="10028563" y="4187413"/>
            <a:ext cx="4551559" cy="2677656"/>
          </a:xfrm>
          <a:prstGeom prst="rect">
            <a:avLst/>
          </a:prstGeom>
          <a:noFill/>
        </p:spPr>
        <p:txBody>
          <a:bodyPr wrap="square" rtlCol="0">
            <a:spAutoFit/>
          </a:bodyPr>
          <a:lstStyle/>
          <a:p>
            <a:r>
              <a:rPr kumimoji="1" lang="en-US" altLang="ja-JP" sz="1050" b="1">
                <a:solidFill>
                  <a:schemeClr val="tx1"/>
                </a:solidFill>
              </a:rPr>
              <a:t>【</a:t>
            </a:r>
            <a:r>
              <a:rPr kumimoji="1" lang="ja-JP" altLang="en-US" sz="1050" b="1">
                <a:solidFill>
                  <a:schemeClr val="tx1"/>
                </a:solidFill>
              </a:rPr>
              <a:t>留意事項</a:t>
            </a:r>
            <a:r>
              <a:rPr kumimoji="1" lang="en-US" altLang="ja-JP" sz="1050" b="1">
                <a:solidFill>
                  <a:schemeClr val="tx1"/>
                </a:solidFill>
              </a:rPr>
              <a:t>】 </a:t>
            </a:r>
          </a:p>
          <a:p>
            <a:r>
              <a:rPr kumimoji="1" lang="ja-JP" altLang="en-US" sz="1050"/>
              <a:t>・申請の手引、記入例を確認のうえご記入ください。</a:t>
            </a:r>
            <a:endParaRPr kumimoji="1" lang="en-US" altLang="ja-JP" sz="1050"/>
          </a:p>
          <a:p>
            <a:r>
              <a:rPr kumimoji="1" lang="ja-JP" altLang="en-US" sz="1050"/>
              <a:t>・複数の補助対象設備で申請する場合、設備ごとにスライドをまとめて</a:t>
            </a:r>
            <a:endParaRPr kumimoji="1" lang="en-US" altLang="ja-JP" sz="1050"/>
          </a:p>
          <a:p>
            <a:r>
              <a:rPr kumimoji="1" lang="ja-JP" altLang="en-US" sz="1050"/>
              <a:t>　提出してください。</a:t>
            </a:r>
          </a:p>
          <a:p>
            <a:r>
              <a:rPr kumimoji="1" lang="ja-JP" altLang="en-US" sz="1050"/>
              <a:t>・提出写真の枚数がフォーマットを超える場合は、スライドを追加して</a:t>
            </a:r>
            <a:endParaRPr kumimoji="1" lang="en-US" altLang="ja-JP" sz="1050"/>
          </a:p>
          <a:p>
            <a:r>
              <a:rPr kumimoji="1" lang="ja-JP" altLang="en-US" sz="1050"/>
              <a:t>　ご利用ください。 </a:t>
            </a:r>
          </a:p>
          <a:p>
            <a:r>
              <a:rPr kumimoji="1" lang="ja-JP" altLang="en-US" sz="1050"/>
              <a:t>・更新前後で比較できるように、同一設置場所の設備の写真を並べてく</a:t>
            </a:r>
            <a:endParaRPr kumimoji="1" lang="en-US" altLang="ja-JP" sz="1050"/>
          </a:p>
          <a:p>
            <a:r>
              <a:rPr kumimoji="1" lang="ja-JP" altLang="en-US" sz="1050"/>
              <a:t>　ださい。 </a:t>
            </a:r>
          </a:p>
          <a:p>
            <a:r>
              <a:rPr kumimoji="1" lang="ja-JP" altLang="en-US" sz="1050"/>
              <a:t>・提出いただく写真は銘板等の記載が読み取れる解像度になっているこ</a:t>
            </a:r>
            <a:endParaRPr kumimoji="1" lang="en-US" altLang="ja-JP" sz="1050"/>
          </a:p>
          <a:p>
            <a:r>
              <a:rPr kumimoji="1" lang="ja-JP" altLang="en-US" sz="1050"/>
              <a:t>　とをご確認ください。 </a:t>
            </a:r>
          </a:p>
          <a:p>
            <a:r>
              <a:rPr kumimoji="1" lang="ja-JP" altLang="en-US" sz="1050"/>
              <a:t>・交付申請時と実績報告時で同一台紙を提出いただいて構いません。</a:t>
            </a:r>
            <a:endParaRPr kumimoji="1" lang="en-US" altLang="ja-JP" sz="1050"/>
          </a:p>
          <a:p>
            <a:r>
              <a:rPr kumimoji="1" lang="ja-JP" altLang="en-US" sz="1050"/>
              <a:t>　その場合、実績報告時には交付申請時にご提出いただいた台紙</a:t>
            </a:r>
            <a:endParaRPr kumimoji="1" lang="en-US" altLang="ja-JP" sz="1050"/>
          </a:p>
          <a:p>
            <a:r>
              <a:rPr kumimoji="1" lang="ja-JP" altLang="en-US" sz="1050"/>
              <a:t>　（撤去前設備の写真）に、設置後写真を追加してご提出ください。 </a:t>
            </a:r>
          </a:p>
          <a:p>
            <a:r>
              <a:rPr kumimoji="1" lang="ja-JP" altLang="en-US" sz="1050"/>
              <a:t>・容量が大きく添付ができない場合はファイルを分け、ファイル名に番</a:t>
            </a:r>
            <a:endParaRPr kumimoji="1" lang="en-US" altLang="ja-JP" sz="1050"/>
          </a:p>
          <a:p>
            <a:r>
              <a:rPr kumimoji="1" lang="ja-JP" altLang="en-US" sz="1050"/>
              <a:t>　号を加えて添付してください。 </a:t>
            </a:r>
          </a:p>
          <a:p>
            <a:endParaRPr kumimoji="1" lang="en-US" altLang="ja-JP" sz="1050"/>
          </a:p>
        </p:txBody>
      </p:sp>
      <p:sp>
        <p:nvSpPr>
          <p:cNvPr id="2" name="Content Placeholder 2">
            <a:extLst>
              <a:ext uri="{FF2B5EF4-FFF2-40B4-BE49-F238E27FC236}">
                <a16:creationId xmlns:a16="http://schemas.microsoft.com/office/drawing/2014/main" id="{80EDBCED-60FE-09AD-CBF2-BAFFDBEBAC3C}"/>
              </a:ext>
            </a:extLst>
          </p:cNvPr>
          <p:cNvSpPr>
            <a:spLocks noGrp="1"/>
          </p:cNvSpPr>
          <p:nvPr>
            <p:ph idx="92" hasCustomPrompt="1"/>
          </p:nvPr>
        </p:nvSpPr>
        <p:spPr>
          <a:xfrm>
            <a:off x="5344294" y="304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endParaRPr lang="en-US" altLang="ja-JP"/>
          </a:p>
          <a:p>
            <a:pPr lvl="0"/>
            <a:endParaRPr lang="en-US" altLang="ja-JP"/>
          </a:p>
          <a:p>
            <a:pPr lvl="0"/>
            <a:endParaRPr lang="ja-JP" altLang="en-US"/>
          </a:p>
        </p:txBody>
      </p:sp>
      <p:sp>
        <p:nvSpPr>
          <p:cNvPr id="3" name="Content Placeholder 2">
            <a:extLst>
              <a:ext uri="{FF2B5EF4-FFF2-40B4-BE49-F238E27FC236}">
                <a16:creationId xmlns:a16="http://schemas.microsoft.com/office/drawing/2014/main" id="{9123870E-D086-48A6-B8BE-672B382D8690}"/>
              </a:ext>
            </a:extLst>
          </p:cNvPr>
          <p:cNvSpPr>
            <a:spLocks noGrp="1"/>
          </p:cNvSpPr>
          <p:nvPr>
            <p:ph idx="93" hasCustomPrompt="1"/>
          </p:nvPr>
        </p:nvSpPr>
        <p:spPr>
          <a:xfrm>
            <a:off x="5344294" y="520160"/>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5" name="Content Placeholder 2">
            <a:extLst>
              <a:ext uri="{FF2B5EF4-FFF2-40B4-BE49-F238E27FC236}">
                <a16:creationId xmlns:a16="http://schemas.microsoft.com/office/drawing/2014/main" id="{64C1E9D8-485A-8BE1-9F5A-D96F747AF307}"/>
              </a:ext>
            </a:extLst>
          </p:cNvPr>
          <p:cNvSpPr>
            <a:spLocks noGrp="1"/>
          </p:cNvSpPr>
          <p:nvPr>
            <p:ph idx="94" hasCustomPrompt="1"/>
          </p:nvPr>
        </p:nvSpPr>
        <p:spPr>
          <a:xfrm>
            <a:off x="5344294" y="735861"/>
            <a:ext cx="2049606" cy="216000"/>
          </a:xfrm>
          <a:ln w="3175">
            <a:solidFill>
              <a:schemeClr val="tx1"/>
            </a:solidFill>
          </a:ln>
        </p:spPr>
        <p:txBody>
          <a:bodyPr>
            <a:noAutofit/>
          </a:bodyPr>
          <a:lstStyle>
            <a:lvl1pPr>
              <a:buNone/>
              <a:defRPr sz="1200">
                <a:solidFill>
                  <a:schemeClr val="bg2">
                    <a:lumMod val="75000"/>
                  </a:schemeClr>
                </a:solidFill>
              </a:defRPr>
            </a:lvl1pPr>
            <a:lvl2pPr>
              <a:defRPr sz="1600"/>
            </a:lvl2pPr>
            <a:lvl3pPr>
              <a:defRPr sz="1600"/>
            </a:lvl3pPr>
            <a:lvl4pPr>
              <a:defRPr sz="1600"/>
            </a:lvl4pPr>
            <a:lvl5pPr>
              <a:defRPr sz="1600"/>
            </a:lvl5pPr>
          </a:lstStyle>
          <a:p>
            <a:pPr lvl="0"/>
            <a:r>
              <a:rPr lang="ja-JP" altLang="en-US"/>
              <a:t>記入欄</a:t>
            </a:r>
          </a:p>
        </p:txBody>
      </p:sp>
      <p:sp>
        <p:nvSpPr>
          <p:cNvPr id="6" name="テキスト ボックス 5">
            <a:extLst>
              <a:ext uri="{FF2B5EF4-FFF2-40B4-BE49-F238E27FC236}">
                <a16:creationId xmlns:a16="http://schemas.microsoft.com/office/drawing/2014/main" id="{E4747657-6FEC-40B0-B674-183D090C5907}"/>
              </a:ext>
            </a:extLst>
          </p:cNvPr>
          <p:cNvSpPr txBox="1"/>
          <p:nvPr userDrawn="1"/>
        </p:nvSpPr>
        <p:spPr>
          <a:xfrm>
            <a:off x="3956109" y="304160"/>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8" name="テキスト ボックス 7">
            <a:extLst>
              <a:ext uri="{FF2B5EF4-FFF2-40B4-BE49-F238E27FC236}">
                <a16:creationId xmlns:a16="http://schemas.microsoft.com/office/drawing/2014/main" id="{A6F0B8E0-244D-39EA-D01B-DC349DC5AF50}"/>
              </a:ext>
            </a:extLst>
          </p:cNvPr>
          <p:cNvSpPr txBox="1"/>
          <p:nvPr userDrawn="1"/>
        </p:nvSpPr>
        <p:spPr>
          <a:xfrm>
            <a:off x="3956109" y="735861"/>
            <a:ext cx="1388185" cy="216000"/>
          </a:xfrm>
          <a:prstGeom prst="rect">
            <a:avLst/>
          </a:prstGeom>
          <a:noFill/>
          <a:ln w="3175">
            <a:solidFill>
              <a:schemeClr val="tx1"/>
            </a:solidFill>
          </a:ln>
        </p:spPr>
        <p:txBody>
          <a:bodyPr wrap="square" rtlCol="0">
            <a:spAutoFit/>
          </a:bodyPr>
          <a:lstStyle/>
          <a:p>
            <a:r>
              <a:rPr kumimoji="1" lang="ja-JP" altLang="en-US" sz="800" b="1"/>
              <a:t>室名</a:t>
            </a:r>
          </a:p>
        </p:txBody>
      </p:sp>
      <p:sp>
        <p:nvSpPr>
          <p:cNvPr id="14" name="テキスト ボックス 13">
            <a:extLst>
              <a:ext uri="{FF2B5EF4-FFF2-40B4-BE49-F238E27FC236}">
                <a16:creationId xmlns:a16="http://schemas.microsoft.com/office/drawing/2014/main" id="{A80E9FEF-27ED-789A-D370-BBE769DF10B2}"/>
              </a:ext>
            </a:extLst>
          </p:cNvPr>
          <p:cNvSpPr txBox="1"/>
          <p:nvPr userDrawn="1"/>
        </p:nvSpPr>
        <p:spPr>
          <a:xfrm>
            <a:off x="3956109" y="520160"/>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18" name="テキスト ボックス 17">
            <a:extLst>
              <a:ext uri="{FF2B5EF4-FFF2-40B4-BE49-F238E27FC236}">
                <a16:creationId xmlns:a16="http://schemas.microsoft.com/office/drawing/2014/main" id="{8968AA2A-45FE-69F9-52E8-1558E1181FB2}"/>
              </a:ext>
            </a:extLst>
          </p:cNvPr>
          <p:cNvSpPr txBox="1"/>
          <p:nvPr userDrawn="1"/>
        </p:nvSpPr>
        <p:spPr>
          <a:xfrm>
            <a:off x="10085954" y="571359"/>
            <a:ext cx="1388185" cy="216000"/>
          </a:xfrm>
          <a:prstGeom prst="rect">
            <a:avLst/>
          </a:prstGeom>
          <a:noFill/>
          <a:ln w="3175">
            <a:solidFill>
              <a:schemeClr val="tx1"/>
            </a:solidFill>
          </a:ln>
        </p:spPr>
        <p:txBody>
          <a:bodyPr wrap="square" rtlCol="0">
            <a:spAutoFit/>
          </a:bodyPr>
          <a:lstStyle/>
          <a:p>
            <a:r>
              <a:rPr kumimoji="1" lang="ja-JP" altLang="en-US" sz="800" b="1"/>
              <a:t>平面図上の番号</a:t>
            </a:r>
          </a:p>
        </p:txBody>
      </p:sp>
      <p:sp>
        <p:nvSpPr>
          <p:cNvPr id="19" name="テキスト ボックス 18">
            <a:extLst>
              <a:ext uri="{FF2B5EF4-FFF2-40B4-BE49-F238E27FC236}">
                <a16:creationId xmlns:a16="http://schemas.microsoft.com/office/drawing/2014/main" id="{4CF2277D-6163-18D1-4CCC-3DC4085563AA}"/>
              </a:ext>
            </a:extLst>
          </p:cNvPr>
          <p:cNvSpPr txBox="1"/>
          <p:nvPr userDrawn="1"/>
        </p:nvSpPr>
        <p:spPr>
          <a:xfrm>
            <a:off x="10085954" y="1011047"/>
            <a:ext cx="1388185" cy="216000"/>
          </a:xfrm>
          <a:prstGeom prst="rect">
            <a:avLst/>
          </a:prstGeom>
          <a:noFill/>
          <a:ln w="3175">
            <a:solidFill>
              <a:schemeClr val="tx1"/>
            </a:solidFill>
          </a:ln>
        </p:spPr>
        <p:txBody>
          <a:bodyPr wrap="square" rtlCol="0">
            <a:spAutoFit/>
          </a:bodyPr>
          <a:lstStyle/>
          <a:p>
            <a:r>
              <a:rPr kumimoji="1" lang="ja-JP" altLang="en-US" sz="800" b="1"/>
              <a:t>室名</a:t>
            </a:r>
          </a:p>
        </p:txBody>
      </p:sp>
      <p:sp>
        <p:nvSpPr>
          <p:cNvPr id="22" name="テキスト ボックス 21">
            <a:extLst>
              <a:ext uri="{FF2B5EF4-FFF2-40B4-BE49-F238E27FC236}">
                <a16:creationId xmlns:a16="http://schemas.microsoft.com/office/drawing/2014/main" id="{54A892B0-C269-8E26-D73B-A81B65EC5E7F}"/>
              </a:ext>
            </a:extLst>
          </p:cNvPr>
          <p:cNvSpPr txBox="1"/>
          <p:nvPr userDrawn="1"/>
        </p:nvSpPr>
        <p:spPr>
          <a:xfrm>
            <a:off x="10085954" y="791759"/>
            <a:ext cx="1388185" cy="215444"/>
          </a:xfrm>
          <a:prstGeom prst="rect">
            <a:avLst/>
          </a:prstGeom>
          <a:noFill/>
          <a:ln w="3175">
            <a:solidFill>
              <a:schemeClr val="tx1"/>
            </a:solidFill>
          </a:ln>
        </p:spPr>
        <p:txBody>
          <a:bodyPr wrap="square" rtlCol="0">
            <a:spAutoFit/>
          </a:bodyPr>
          <a:lstStyle/>
          <a:p>
            <a:r>
              <a:rPr kumimoji="1" lang="ja-JP" altLang="en-US" sz="800" b="1"/>
              <a:t>機器表の番号</a:t>
            </a:r>
            <a:endParaRPr kumimoji="1" lang="en-US" altLang="ja-JP" sz="800" b="1"/>
          </a:p>
        </p:txBody>
      </p:sp>
      <p:sp>
        <p:nvSpPr>
          <p:cNvPr id="28" name="正方形/長方形 27">
            <a:extLst>
              <a:ext uri="{FF2B5EF4-FFF2-40B4-BE49-F238E27FC236}">
                <a16:creationId xmlns:a16="http://schemas.microsoft.com/office/drawing/2014/main" id="{698132B6-CE32-2D85-778E-758F03BDB35D}"/>
              </a:ext>
            </a:extLst>
          </p:cNvPr>
          <p:cNvSpPr/>
          <p:nvPr userDrawn="1"/>
        </p:nvSpPr>
        <p:spPr>
          <a:xfrm>
            <a:off x="10085954" y="1324163"/>
            <a:ext cx="2340000" cy="223124"/>
          </a:xfrm>
          <a:prstGeom prst="rect">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53520F58-2BEB-4DA7-D5BB-EAD7D3BAA417}"/>
              </a:ext>
            </a:extLst>
          </p:cNvPr>
          <p:cNvSpPr txBox="1"/>
          <p:nvPr userDrawn="1"/>
        </p:nvSpPr>
        <p:spPr>
          <a:xfrm>
            <a:off x="10085954" y="1324163"/>
            <a:ext cx="2048400" cy="276999"/>
          </a:xfrm>
          <a:prstGeom prst="rect">
            <a:avLst/>
          </a:prstGeom>
          <a:noFill/>
        </p:spPr>
        <p:txBody>
          <a:bodyPr wrap="square" rtlCol="0">
            <a:spAutoFit/>
          </a:bodyPr>
          <a:lstStyle/>
          <a:p>
            <a:r>
              <a:rPr kumimoji="1" lang="ja-JP" altLang="en-US" sz="1200" b="1">
                <a:solidFill>
                  <a:srgbClr val="FF0000"/>
                </a:solidFill>
              </a:rPr>
              <a:t>撤去前写真（冷蔵庫本体）</a:t>
            </a:r>
          </a:p>
        </p:txBody>
      </p:sp>
      <p:sp>
        <p:nvSpPr>
          <p:cNvPr id="16" name="日付プレースホルダー 15">
            <a:extLst>
              <a:ext uri="{FF2B5EF4-FFF2-40B4-BE49-F238E27FC236}">
                <a16:creationId xmlns:a16="http://schemas.microsoft.com/office/drawing/2014/main" id="{AA73D16A-0B62-DFC1-D74D-A7ADE4372C6E}"/>
              </a:ext>
            </a:extLst>
          </p:cNvPr>
          <p:cNvSpPr>
            <a:spLocks noGrp="1"/>
          </p:cNvSpPr>
          <p:nvPr>
            <p:ph type="dt" sz="half" idx="95"/>
          </p:nvPr>
        </p:nvSpPr>
        <p:spPr>
          <a:xfrm>
            <a:off x="8135185" y="132902"/>
            <a:ext cx="986044" cy="216000"/>
          </a:xfrm>
        </p:spPr>
        <p:txBody>
          <a:bodyPr/>
          <a:lstStyle/>
          <a:p>
            <a:fld id="{BC4B7450-E155-4D1A-8D33-3EF07A982F8D}" type="datetimeFigureOut">
              <a:rPr kumimoji="1" lang="ja-JP" altLang="en-US" smtClean="0"/>
              <a:t>2026/8/27</a:t>
            </a:fld>
            <a:endParaRPr kumimoji="1" lang="ja-JP" altLang="en-US"/>
          </a:p>
        </p:txBody>
      </p:sp>
      <p:sp>
        <p:nvSpPr>
          <p:cNvPr id="17" name="フッター プレースホルダー 16">
            <a:extLst>
              <a:ext uri="{FF2B5EF4-FFF2-40B4-BE49-F238E27FC236}">
                <a16:creationId xmlns:a16="http://schemas.microsoft.com/office/drawing/2014/main" id="{4CE19EED-6A1A-47A1-9A23-5B2B74F358AE}"/>
              </a:ext>
            </a:extLst>
          </p:cNvPr>
          <p:cNvSpPr>
            <a:spLocks noGrp="1"/>
          </p:cNvSpPr>
          <p:nvPr>
            <p:ph type="ftr" sz="quarter" idx="96"/>
          </p:nvPr>
        </p:nvSpPr>
        <p:spPr>
          <a:xfrm>
            <a:off x="12933965" y="84667"/>
            <a:ext cx="588575" cy="365125"/>
          </a:xfrm>
        </p:spPr>
        <p:txBody>
          <a:bodyPr/>
          <a:lstStyle/>
          <a:p>
            <a:endParaRPr kumimoji="1" lang="ja-JP" altLang="en-US"/>
          </a:p>
        </p:txBody>
      </p:sp>
      <p:sp>
        <p:nvSpPr>
          <p:cNvPr id="20" name="スライド番号プレースホルダー 19">
            <a:extLst>
              <a:ext uri="{FF2B5EF4-FFF2-40B4-BE49-F238E27FC236}">
                <a16:creationId xmlns:a16="http://schemas.microsoft.com/office/drawing/2014/main" id="{4F2A4C65-7116-A8DB-5483-9AEE692341EB}"/>
              </a:ext>
            </a:extLst>
          </p:cNvPr>
          <p:cNvSpPr>
            <a:spLocks noGrp="1"/>
          </p:cNvSpPr>
          <p:nvPr>
            <p:ph type="sldNum" sz="quarter" idx="97"/>
          </p:nvPr>
        </p:nvSpPr>
        <p:spPr>
          <a:xfrm>
            <a:off x="9356179" y="144614"/>
            <a:ext cx="408958" cy="172287"/>
          </a:xfrm>
        </p:spPr>
        <p:txBody>
          <a:bodyPr/>
          <a:lstStyle/>
          <a:p>
            <a:fld id="{593632D8-6ECA-4CE9-9266-143CB156B599}" type="slidenum">
              <a:rPr kumimoji="1" lang="ja-JP" altLang="en-US" smtClean="0"/>
              <a:t>‹#›</a:t>
            </a:fld>
            <a:endParaRPr kumimoji="1" lang="ja-JP" altLang="en-US"/>
          </a:p>
        </p:txBody>
      </p:sp>
      <p:sp>
        <p:nvSpPr>
          <p:cNvPr id="9" name="テキスト ボックス 8">
            <a:extLst>
              <a:ext uri="{FF2B5EF4-FFF2-40B4-BE49-F238E27FC236}">
                <a16:creationId xmlns:a16="http://schemas.microsoft.com/office/drawing/2014/main" id="{4EB09127-1958-37A3-8879-6505D08FE712}"/>
              </a:ext>
            </a:extLst>
          </p:cNvPr>
          <p:cNvSpPr txBox="1"/>
          <p:nvPr userDrawn="1"/>
        </p:nvSpPr>
        <p:spPr>
          <a:xfrm>
            <a:off x="12653793" y="1324163"/>
            <a:ext cx="2757657" cy="276999"/>
          </a:xfrm>
          <a:prstGeom prst="rect">
            <a:avLst/>
          </a:prstGeom>
          <a:noFill/>
        </p:spPr>
        <p:txBody>
          <a:bodyPr wrap="square" rtlCol="0">
            <a:spAutoFit/>
          </a:bodyPr>
          <a:lstStyle/>
          <a:p>
            <a:r>
              <a:rPr kumimoji="1" lang="ja-JP" altLang="en-US" sz="1200" b="1">
                <a:solidFill>
                  <a:srgbClr val="FF0000"/>
                </a:solidFill>
              </a:rPr>
              <a:t>撤去前写真（銘板）</a:t>
            </a:r>
          </a:p>
        </p:txBody>
      </p:sp>
      <p:sp>
        <p:nvSpPr>
          <p:cNvPr id="12" name="テキスト ボックス 11">
            <a:extLst>
              <a:ext uri="{FF2B5EF4-FFF2-40B4-BE49-F238E27FC236}">
                <a16:creationId xmlns:a16="http://schemas.microsoft.com/office/drawing/2014/main" id="{7D192152-C469-79F8-E004-F36EF6621921}"/>
              </a:ext>
            </a:extLst>
          </p:cNvPr>
          <p:cNvSpPr txBox="1"/>
          <p:nvPr userDrawn="1"/>
        </p:nvSpPr>
        <p:spPr>
          <a:xfrm>
            <a:off x="12636147" y="2101418"/>
            <a:ext cx="2643357" cy="276999"/>
          </a:xfrm>
          <a:prstGeom prst="rect">
            <a:avLst/>
          </a:prstGeom>
          <a:noFill/>
        </p:spPr>
        <p:txBody>
          <a:bodyPr wrap="square" rtlCol="0">
            <a:spAutoFit/>
          </a:bodyPr>
          <a:lstStyle/>
          <a:p>
            <a:r>
              <a:rPr kumimoji="1" lang="ja-JP" altLang="en-US" sz="1200" b="1">
                <a:solidFill>
                  <a:srgbClr val="FF0000"/>
                </a:solidFill>
              </a:rPr>
              <a:t>撤去前写真（本体）</a:t>
            </a:r>
          </a:p>
        </p:txBody>
      </p:sp>
      <p:sp>
        <p:nvSpPr>
          <p:cNvPr id="15" name="テキスト ボックス 14">
            <a:extLst>
              <a:ext uri="{FF2B5EF4-FFF2-40B4-BE49-F238E27FC236}">
                <a16:creationId xmlns:a16="http://schemas.microsoft.com/office/drawing/2014/main" id="{5BF4FDAE-DD8B-5876-6FFB-4AC89B6C9C8F}"/>
              </a:ext>
            </a:extLst>
          </p:cNvPr>
          <p:cNvSpPr txBox="1"/>
          <p:nvPr userDrawn="1"/>
        </p:nvSpPr>
        <p:spPr>
          <a:xfrm>
            <a:off x="12653792" y="2619513"/>
            <a:ext cx="2643357" cy="276999"/>
          </a:xfrm>
          <a:prstGeom prst="rect">
            <a:avLst/>
          </a:prstGeom>
          <a:noFill/>
        </p:spPr>
        <p:txBody>
          <a:bodyPr wrap="square" rtlCol="0">
            <a:spAutoFit/>
          </a:bodyPr>
          <a:lstStyle/>
          <a:p>
            <a:r>
              <a:rPr kumimoji="1" lang="ja-JP" altLang="en-US" sz="1200" b="1">
                <a:solidFill>
                  <a:srgbClr val="FF0000"/>
                </a:solidFill>
              </a:rPr>
              <a:t>設置後写真（銘板）</a:t>
            </a:r>
          </a:p>
        </p:txBody>
      </p:sp>
      <p:sp>
        <p:nvSpPr>
          <p:cNvPr id="23" name="テキスト ボックス 22">
            <a:extLst>
              <a:ext uri="{FF2B5EF4-FFF2-40B4-BE49-F238E27FC236}">
                <a16:creationId xmlns:a16="http://schemas.microsoft.com/office/drawing/2014/main" id="{FED32B34-D905-69EB-1A70-363339160BBE}"/>
              </a:ext>
            </a:extLst>
          </p:cNvPr>
          <p:cNvSpPr txBox="1"/>
          <p:nvPr userDrawn="1"/>
        </p:nvSpPr>
        <p:spPr>
          <a:xfrm>
            <a:off x="12653790" y="3268189"/>
            <a:ext cx="2625196" cy="276999"/>
          </a:xfrm>
          <a:prstGeom prst="rect">
            <a:avLst/>
          </a:prstGeom>
          <a:noFill/>
        </p:spPr>
        <p:txBody>
          <a:bodyPr wrap="square" rtlCol="0">
            <a:spAutoFit/>
          </a:bodyPr>
          <a:lstStyle/>
          <a:p>
            <a:r>
              <a:rPr kumimoji="1" lang="ja-JP" altLang="en-US" sz="1200" b="1">
                <a:solidFill>
                  <a:srgbClr val="FF0000"/>
                </a:solidFill>
              </a:rPr>
              <a:t>設置後写真（本体）</a:t>
            </a:r>
          </a:p>
        </p:txBody>
      </p:sp>
      <p:sp>
        <p:nvSpPr>
          <p:cNvPr id="25" name="テキスト ボックス 24">
            <a:extLst>
              <a:ext uri="{FF2B5EF4-FFF2-40B4-BE49-F238E27FC236}">
                <a16:creationId xmlns:a16="http://schemas.microsoft.com/office/drawing/2014/main" id="{4518674E-3B22-35D6-A7D7-A43DF22F43F5}"/>
              </a:ext>
            </a:extLst>
          </p:cNvPr>
          <p:cNvSpPr txBox="1"/>
          <p:nvPr userDrawn="1"/>
        </p:nvSpPr>
        <p:spPr>
          <a:xfrm>
            <a:off x="12636147" y="1536309"/>
            <a:ext cx="3437107" cy="577081"/>
          </a:xfrm>
          <a:prstGeom prst="rect">
            <a:avLst/>
          </a:prstGeom>
          <a:noFill/>
        </p:spPr>
        <p:txBody>
          <a:bodyPr wrap="square" rtlCol="0">
            <a:spAutoFit/>
          </a:bodyPr>
          <a:lstStyle/>
          <a:p>
            <a:r>
              <a:rPr kumimoji="1" lang="ja-JP" altLang="en-US" sz="1050"/>
              <a:t>型番・製造年が読み取れるように撮影してください。劣化で読み取れない状態でも撮影し、提出してください。</a:t>
            </a:r>
            <a:endParaRPr kumimoji="1" lang="en-US" altLang="ja-JP" sz="1050"/>
          </a:p>
        </p:txBody>
      </p:sp>
      <p:sp>
        <p:nvSpPr>
          <p:cNvPr id="30" name="テキスト ボックス 29">
            <a:extLst>
              <a:ext uri="{FF2B5EF4-FFF2-40B4-BE49-F238E27FC236}">
                <a16:creationId xmlns:a16="http://schemas.microsoft.com/office/drawing/2014/main" id="{6D3788C5-D869-5A43-C6E9-EB9C3B02B7BA}"/>
              </a:ext>
            </a:extLst>
          </p:cNvPr>
          <p:cNvSpPr txBox="1"/>
          <p:nvPr userDrawn="1"/>
        </p:nvSpPr>
        <p:spPr>
          <a:xfrm>
            <a:off x="12662873" y="2312295"/>
            <a:ext cx="3437107" cy="253916"/>
          </a:xfrm>
          <a:prstGeom prst="rect">
            <a:avLst/>
          </a:prstGeom>
          <a:noFill/>
        </p:spPr>
        <p:txBody>
          <a:bodyPr wrap="square" rtlCol="0">
            <a:spAutoFit/>
          </a:bodyPr>
          <a:lstStyle/>
          <a:p>
            <a:r>
              <a:rPr kumimoji="1" lang="ja-JP" altLang="en-US" sz="1050"/>
              <a:t>全台数分の写真が必要です。</a:t>
            </a:r>
            <a:endParaRPr kumimoji="1" lang="en-US" altLang="ja-JP" sz="1050"/>
          </a:p>
        </p:txBody>
      </p:sp>
      <p:sp>
        <p:nvSpPr>
          <p:cNvPr id="34" name="テキスト ボックス 33">
            <a:extLst>
              <a:ext uri="{FF2B5EF4-FFF2-40B4-BE49-F238E27FC236}">
                <a16:creationId xmlns:a16="http://schemas.microsoft.com/office/drawing/2014/main" id="{37CE0956-DCAF-0784-E61B-ADFCE545CB45}"/>
              </a:ext>
            </a:extLst>
          </p:cNvPr>
          <p:cNvSpPr txBox="1"/>
          <p:nvPr userDrawn="1"/>
        </p:nvSpPr>
        <p:spPr>
          <a:xfrm>
            <a:off x="12653790" y="2843762"/>
            <a:ext cx="3437107" cy="415498"/>
          </a:xfrm>
          <a:prstGeom prst="rect">
            <a:avLst/>
          </a:prstGeom>
          <a:noFill/>
        </p:spPr>
        <p:txBody>
          <a:bodyPr wrap="square" rtlCol="0">
            <a:spAutoFit/>
          </a:bodyPr>
          <a:lstStyle/>
          <a:p>
            <a:r>
              <a:rPr kumimoji="1" lang="ja-JP" altLang="en-US" sz="1050"/>
              <a:t>全台数分の写真が必要です。型番・製造番号・製造年が読み取れるように撮影し、提出してください。</a:t>
            </a:r>
            <a:endParaRPr kumimoji="1" lang="en-US" altLang="ja-JP" sz="1050"/>
          </a:p>
        </p:txBody>
      </p:sp>
      <p:sp>
        <p:nvSpPr>
          <p:cNvPr id="35" name="テキスト ボックス 34">
            <a:extLst>
              <a:ext uri="{FF2B5EF4-FFF2-40B4-BE49-F238E27FC236}">
                <a16:creationId xmlns:a16="http://schemas.microsoft.com/office/drawing/2014/main" id="{E3231CF3-0130-6735-26B9-6030D0881106}"/>
              </a:ext>
            </a:extLst>
          </p:cNvPr>
          <p:cNvSpPr txBox="1"/>
          <p:nvPr userDrawn="1"/>
        </p:nvSpPr>
        <p:spPr>
          <a:xfrm>
            <a:off x="12653791" y="3488385"/>
            <a:ext cx="3437107" cy="415498"/>
          </a:xfrm>
          <a:prstGeom prst="rect">
            <a:avLst/>
          </a:prstGeom>
          <a:noFill/>
        </p:spPr>
        <p:txBody>
          <a:bodyPr wrap="square" rtlCol="0">
            <a:spAutoFit/>
          </a:bodyPr>
          <a:lstStyle/>
          <a:p>
            <a:r>
              <a:rPr kumimoji="1" lang="ja-JP" altLang="en-US" sz="1050"/>
              <a:t>全台数分の写真が必要です。撤去前写真と同一のアングルから撮影し、提出してください。</a:t>
            </a:r>
            <a:endParaRPr kumimoji="1" lang="en-US" altLang="ja-JP" sz="1050"/>
          </a:p>
        </p:txBody>
      </p:sp>
      <p:sp>
        <p:nvSpPr>
          <p:cNvPr id="38" name="テキスト ボックス 37">
            <a:extLst>
              <a:ext uri="{FF2B5EF4-FFF2-40B4-BE49-F238E27FC236}">
                <a16:creationId xmlns:a16="http://schemas.microsoft.com/office/drawing/2014/main" id="{5C2D1151-78FE-CD71-040A-AFE048DFFBB0}"/>
              </a:ext>
            </a:extLst>
          </p:cNvPr>
          <p:cNvSpPr txBox="1"/>
          <p:nvPr userDrawn="1"/>
        </p:nvSpPr>
        <p:spPr>
          <a:xfrm>
            <a:off x="115959" y="974150"/>
            <a:ext cx="1737493" cy="246221"/>
          </a:xfrm>
          <a:prstGeom prst="rect">
            <a:avLst/>
          </a:prstGeom>
          <a:noFill/>
        </p:spPr>
        <p:txBody>
          <a:bodyPr wrap="square" rtlCol="0">
            <a:spAutoFit/>
          </a:bodyPr>
          <a:lstStyle/>
          <a:p>
            <a:r>
              <a:rPr kumimoji="1" lang="ja-JP" altLang="en-US" sz="1000" b="1">
                <a:solidFill>
                  <a:srgbClr val="FF0000"/>
                </a:solidFill>
              </a:rPr>
              <a:t>撤去前写真（銘板）</a:t>
            </a:r>
          </a:p>
        </p:txBody>
      </p:sp>
      <p:sp>
        <p:nvSpPr>
          <p:cNvPr id="46" name="テキスト ボックス 45">
            <a:extLst>
              <a:ext uri="{FF2B5EF4-FFF2-40B4-BE49-F238E27FC236}">
                <a16:creationId xmlns:a16="http://schemas.microsoft.com/office/drawing/2014/main" id="{C8819C93-A188-294A-5E5D-1D51BB64801F}"/>
              </a:ext>
            </a:extLst>
          </p:cNvPr>
          <p:cNvSpPr txBox="1"/>
          <p:nvPr userDrawn="1"/>
        </p:nvSpPr>
        <p:spPr>
          <a:xfrm>
            <a:off x="115959" y="3922001"/>
            <a:ext cx="1737493" cy="246221"/>
          </a:xfrm>
          <a:prstGeom prst="rect">
            <a:avLst/>
          </a:prstGeom>
          <a:noFill/>
        </p:spPr>
        <p:txBody>
          <a:bodyPr wrap="square" rtlCol="0">
            <a:spAutoFit/>
          </a:bodyPr>
          <a:lstStyle/>
          <a:p>
            <a:r>
              <a:rPr kumimoji="1" lang="ja-JP" altLang="en-US" sz="1000" b="1">
                <a:solidFill>
                  <a:srgbClr val="FF0000"/>
                </a:solidFill>
              </a:rPr>
              <a:t>撤去前写真（銘板）</a:t>
            </a:r>
          </a:p>
        </p:txBody>
      </p:sp>
      <p:sp>
        <p:nvSpPr>
          <p:cNvPr id="47" name="テキスト ボックス 46">
            <a:extLst>
              <a:ext uri="{FF2B5EF4-FFF2-40B4-BE49-F238E27FC236}">
                <a16:creationId xmlns:a16="http://schemas.microsoft.com/office/drawing/2014/main" id="{0EE9927B-D17B-EE48-AD49-86FE25627801}"/>
              </a:ext>
            </a:extLst>
          </p:cNvPr>
          <p:cNvSpPr txBox="1"/>
          <p:nvPr userDrawn="1"/>
        </p:nvSpPr>
        <p:spPr>
          <a:xfrm>
            <a:off x="2551025" y="974150"/>
            <a:ext cx="1737493" cy="246221"/>
          </a:xfrm>
          <a:prstGeom prst="rect">
            <a:avLst/>
          </a:prstGeom>
          <a:noFill/>
        </p:spPr>
        <p:txBody>
          <a:bodyPr wrap="square" rtlCol="0">
            <a:spAutoFit/>
          </a:bodyPr>
          <a:lstStyle/>
          <a:p>
            <a:r>
              <a:rPr kumimoji="1" lang="ja-JP" altLang="en-US" sz="1000" b="1">
                <a:solidFill>
                  <a:srgbClr val="FF0000"/>
                </a:solidFill>
              </a:rPr>
              <a:t>撤去前写真（本体）</a:t>
            </a:r>
          </a:p>
        </p:txBody>
      </p:sp>
      <p:sp>
        <p:nvSpPr>
          <p:cNvPr id="48" name="テキスト ボックス 47">
            <a:extLst>
              <a:ext uri="{FF2B5EF4-FFF2-40B4-BE49-F238E27FC236}">
                <a16:creationId xmlns:a16="http://schemas.microsoft.com/office/drawing/2014/main" id="{D1E0D757-8D03-1993-6F0E-C829FFDB066A}"/>
              </a:ext>
            </a:extLst>
          </p:cNvPr>
          <p:cNvSpPr txBox="1"/>
          <p:nvPr userDrawn="1"/>
        </p:nvSpPr>
        <p:spPr>
          <a:xfrm>
            <a:off x="2551025" y="3922001"/>
            <a:ext cx="1737493" cy="246221"/>
          </a:xfrm>
          <a:prstGeom prst="rect">
            <a:avLst/>
          </a:prstGeom>
          <a:noFill/>
        </p:spPr>
        <p:txBody>
          <a:bodyPr wrap="square" rtlCol="0">
            <a:spAutoFit/>
          </a:bodyPr>
          <a:lstStyle/>
          <a:p>
            <a:r>
              <a:rPr kumimoji="1" lang="ja-JP" altLang="en-US" sz="1000" b="1">
                <a:solidFill>
                  <a:srgbClr val="FF0000"/>
                </a:solidFill>
              </a:rPr>
              <a:t>撤去前写真（本体）</a:t>
            </a:r>
          </a:p>
        </p:txBody>
      </p:sp>
      <p:sp>
        <p:nvSpPr>
          <p:cNvPr id="54" name="テキスト ボックス 53">
            <a:extLst>
              <a:ext uri="{FF2B5EF4-FFF2-40B4-BE49-F238E27FC236}">
                <a16:creationId xmlns:a16="http://schemas.microsoft.com/office/drawing/2014/main" id="{531EDE68-A253-D29D-93B8-75B75AADD37E}"/>
              </a:ext>
            </a:extLst>
          </p:cNvPr>
          <p:cNvSpPr txBox="1"/>
          <p:nvPr userDrawn="1"/>
        </p:nvSpPr>
        <p:spPr>
          <a:xfrm>
            <a:off x="5062288" y="974150"/>
            <a:ext cx="1737493" cy="246221"/>
          </a:xfrm>
          <a:prstGeom prst="rect">
            <a:avLst/>
          </a:prstGeom>
          <a:noFill/>
        </p:spPr>
        <p:txBody>
          <a:bodyPr wrap="square" rtlCol="0">
            <a:spAutoFit/>
          </a:bodyPr>
          <a:lstStyle/>
          <a:p>
            <a:r>
              <a:rPr kumimoji="1" lang="ja-JP" altLang="en-US" sz="1000" b="1">
                <a:solidFill>
                  <a:srgbClr val="FF0000"/>
                </a:solidFill>
              </a:rPr>
              <a:t>設置後写真（銘板）</a:t>
            </a:r>
          </a:p>
        </p:txBody>
      </p:sp>
      <p:sp>
        <p:nvSpPr>
          <p:cNvPr id="55" name="テキスト ボックス 54">
            <a:extLst>
              <a:ext uri="{FF2B5EF4-FFF2-40B4-BE49-F238E27FC236}">
                <a16:creationId xmlns:a16="http://schemas.microsoft.com/office/drawing/2014/main" id="{35F15C49-824A-4DA5-D7B4-7C3A8497881A}"/>
              </a:ext>
            </a:extLst>
          </p:cNvPr>
          <p:cNvSpPr txBox="1"/>
          <p:nvPr userDrawn="1"/>
        </p:nvSpPr>
        <p:spPr>
          <a:xfrm>
            <a:off x="5062288" y="3922001"/>
            <a:ext cx="1737493" cy="246221"/>
          </a:xfrm>
          <a:prstGeom prst="rect">
            <a:avLst/>
          </a:prstGeom>
          <a:noFill/>
        </p:spPr>
        <p:txBody>
          <a:bodyPr wrap="square" rtlCol="0">
            <a:spAutoFit/>
          </a:bodyPr>
          <a:lstStyle/>
          <a:p>
            <a:r>
              <a:rPr kumimoji="1" lang="ja-JP" altLang="en-US" sz="1000" b="1">
                <a:solidFill>
                  <a:srgbClr val="FF0000"/>
                </a:solidFill>
              </a:rPr>
              <a:t>設置後写真（銘板）</a:t>
            </a:r>
          </a:p>
        </p:txBody>
      </p:sp>
      <p:sp>
        <p:nvSpPr>
          <p:cNvPr id="56" name="テキスト ボックス 55">
            <a:extLst>
              <a:ext uri="{FF2B5EF4-FFF2-40B4-BE49-F238E27FC236}">
                <a16:creationId xmlns:a16="http://schemas.microsoft.com/office/drawing/2014/main" id="{D757E275-43AE-69D6-E071-6D492AE2E23D}"/>
              </a:ext>
            </a:extLst>
          </p:cNvPr>
          <p:cNvSpPr txBox="1"/>
          <p:nvPr userDrawn="1"/>
        </p:nvSpPr>
        <p:spPr>
          <a:xfrm>
            <a:off x="7497354" y="974150"/>
            <a:ext cx="1737493" cy="246221"/>
          </a:xfrm>
          <a:prstGeom prst="rect">
            <a:avLst/>
          </a:prstGeom>
          <a:noFill/>
        </p:spPr>
        <p:txBody>
          <a:bodyPr wrap="square" rtlCol="0">
            <a:spAutoFit/>
          </a:bodyPr>
          <a:lstStyle/>
          <a:p>
            <a:r>
              <a:rPr kumimoji="1" lang="ja-JP" altLang="en-US" sz="1000" b="1">
                <a:solidFill>
                  <a:srgbClr val="FF0000"/>
                </a:solidFill>
              </a:rPr>
              <a:t>設置後写真（本体）</a:t>
            </a:r>
          </a:p>
        </p:txBody>
      </p:sp>
      <p:sp>
        <p:nvSpPr>
          <p:cNvPr id="57" name="テキスト ボックス 56">
            <a:extLst>
              <a:ext uri="{FF2B5EF4-FFF2-40B4-BE49-F238E27FC236}">
                <a16:creationId xmlns:a16="http://schemas.microsoft.com/office/drawing/2014/main" id="{BF83444F-CE1A-341C-00F8-57DA50353EF2}"/>
              </a:ext>
            </a:extLst>
          </p:cNvPr>
          <p:cNvSpPr txBox="1"/>
          <p:nvPr userDrawn="1"/>
        </p:nvSpPr>
        <p:spPr>
          <a:xfrm>
            <a:off x="7497354" y="3922001"/>
            <a:ext cx="1737493" cy="246221"/>
          </a:xfrm>
          <a:prstGeom prst="rect">
            <a:avLst/>
          </a:prstGeom>
          <a:noFill/>
        </p:spPr>
        <p:txBody>
          <a:bodyPr wrap="square" rtlCol="0">
            <a:spAutoFit/>
          </a:bodyPr>
          <a:lstStyle/>
          <a:p>
            <a:r>
              <a:rPr kumimoji="1" lang="ja-JP" altLang="en-US" sz="1000" b="1">
                <a:solidFill>
                  <a:srgbClr val="FF0000"/>
                </a:solidFill>
              </a:rPr>
              <a:t>設置後写真（本体）</a:t>
            </a:r>
          </a:p>
        </p:txBody>
      </p:sp>
      <p:sp>
        <p:nvSpPr>
          <p:cNvPr id="59" name="テキスト プレースホルダー 58">
            <a:extLst>
              <a:ext uri="{FF2B5EF4-FFF2-40B4-BE49-F238E27FC236}">
                <a16:creationId xmlns:a16="http://schemas.microsoft.com/office/drawing/2014/main" id="{1253554A-096E-40DC-3E8A-88C7B6628D4A}"/>
              </a:ext>
            </a:extLst>
          </p:cNvPr>
          <p:cNvSpPr>
            <a:spLocks noGrp="1"/>
          </p:cNvSpPr>
          <p:nvPr>
            <p:ph type="body" sz="quarter" idx="98" hasCustomPrompt="1"/>
          </p:nvPr>
        </p:nvSpPr>
        <p:spPr>
          <a:xfrm>
            <a:off x="1201025" y="591861"/>
            <a:ext cx="2520000" cy="360000"/>
          </a:xfrm>
          <a:ln>
            <a:solidFill>
              <a:schemeClr val="tx1"/>
            </a:solidFill>
          </a:ln>
        </p:spPr>
        <p:txBody>
          <a:bodyPr/>
          <a:lstStyle>
            <a:lvl1pPr>
              <a:buNone/>
              <a:defRPr sz="1800">
                <a:solidFill>
                  <a:schemeClr val="bg2">
                    <a:lumMod val="75000"/>
                  </a:schemeClr>
                </a:solidFill>
              </a:defRPr>
            </a:lvl1pPr>
            <a:lvl2pPr>
              <a:defRPr sz="1800"/>
            </a:lvl2pPr>
            <a:lvl3pPr>
              <a:defRPr sz="1800"/>
            </a:lvl3pPr>
            <a:lvl4pPr>
              <a:defRPr sz="1800"/>
            </a:lvl4pPr>
            <a:lvl5pPr>
              <a:defRPr sz="1800"/>
            </a:lvl5pPr>
          </a:lstStyle>
          <a:p>
            <a:pPr lvl="0"/>
            <a:r>
              <a:rPr kumimoji="1" lang="ja-JP" altLang="en-US"/>
              <a:t>冷凍冷蔵設備</a:t>
            </a:r>
          </a:p>
        </p:txBody>
      </p:sp>
      <p:pic>
        <p:nvPicPr>
          <p:cNvPr id="21" name="図 20">
            <a:extLst>
              <a:ext uri="{FF2B5EF4-FFF2-40B4-BE49-F238E27FC236}">
                <a16:creationId xmlns:a16="http://schemas.microsoft.com/office/drawing/2014/main" id="{A547EFD2-5649-4CDF-90CA-6C34BEE80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7000" y="1634325"/>
            <a:ext cx="1592572" cy="2227373"/>
          </a:xfrm>
          <a:prstGeom prst="rect">
            <a:avLst/>
          </a:prstGeom>
        </p:spPr>
      </p:pic>
    </p:spTree>
    <p:extLst>
      <p:ext uri="{BB962C8B-B14F-4D97-AF65-F5344CB8AC3E}">
        <p14:creationId xmlns:p14="http://schemas.microsoft.com/office/powerpoint/2010/main" val="144711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4B7450-E155-4D1A-8D33-3EF07A982F8D}" type="datetimeFigureOut">
              <a:rPr kumimoji="1" lang="ja-JP" altLang="en-US" smtClean="0"/>
              <a:t>2026/8/27</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93632D8-6ECA-4CE9-9266-143CB156B599}" type="slidenum">
              <a:rPr kumimoji="1" lang="ja-JP" altLang="en-US" smtClean="0"/>
              <a:t>‹#›</a:t>
            </a:fld>
            <a:endParaRPr kumimoji="1" lang="ja-JP" altLang="en-US"/>
          </a:p>
        </p:txBody>
      </p:sp>
    </p:spTree>
    <p:extLst>
      <p:ext uri="{BB962C8B-B14F-4D97-AF65-F5344CB8AC3E}">
        <p14:creationId xmlns:p14="http://schemas.microsoft.com/office/powerpoint/2010/main" val="3716036235"/>
      </p:ext>
    </p:extLst>
  </p:cSld>
  <p:clrMap bg1="lt1" tx1="dk1" bg2="lt2" tx2="dk2" accent1="accent1" accent2="accent2" accent3="accent3" accent4="accent4" accent5="accent5" accent6="accent6" hlink="hlink" folHlink="folHlink"/>
  <p:sldLayoutIdLst>
    <p:sldLayoutId id="2147483689" r:id="rId1"/>
    <p:sldLayoutId id="2147483693" r:id="rId2"/>
    <p:sldLayoutId id="2147483691" r:id="rId3"/>
    <p:sldLayoutId id="2147483692" r:id="rId4"/>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5E8A2653-6B1A-2BD5-82FD-555D85BC0AFC}"/>
              </a:ext>
            </a:extLst>
          </p:cNvPr>
          <p:cNvSpPr>
            <a:spLocks noGrp="1"/>
          </p:cNvSpPr>
          <p:nvPr>
            <p:ph idx="40"/>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C8BEBA3A-AF69-87C3-3DA5-32180829A9A3}"/>
              </a:ext>
            </a:extLst>
          </p:cNvPr>
          <p:cNvSpPr>
            <a:spLocks noGrp="1"/>
          </p:cNvSpPr>
          <p:nvPr>
            <p:ph idx="64"/>
          </p:nvPr>
        </p:nvSpPr>
        <p:spPr/>
        <p:txBody>
          <a:bodyPr/>
          <a:lstStyle/>
          <a:p>
            <a:endParaRPr kumimoji="1" lang="ja-JP" altLang="en-US"/>
          </a:p>
        </p:txBody>
      </p:sp>
      <p:sp>
        <p:nvSpPr>
          <p:cNvPr id="4" name="コンテンツ プレースホルダー 3">
            <a:extLst>
              <a:ext uri="{FF2B5EF4-FFF2-40B4-BE49-F238E27FC236}">
                <a16:creationId xmlns:a16="http://schemas.microsoft.com/office/drawing/2014/main" id="{EB116AE1-E540-C23A-D6BC-51976CF3F900}"/>
              </a:ext>
            </a:extLst>
          </p:cNvPr>
          <p:cNvSpPr>
            <a:spLocks noGrp="1"/>
          </p:cNvSpPr>
          <p:nvPr>
            <p:ph idx="67"/>
          </p:nvPr>
        </p:nvSpPr>
        <p:spPr/>
        <p:txBody>
          <a:bodyPr/>
          <a:lstStyle/>
          <a:p>
            <a:endParaRPr kumimoji="1" lang="ja-JP" altLang="en-US"/>
          </a:p>
        </p:txBody>
      </p:sp>
      <p:sp>
        <p:nvSpPr>
          <p:cNvPr id="5" name="コンテンツ プレースホルダー 4">
            <a:extLst>
              <a:ext uri="{FF2B5EF4-FFF2-40B4-BE49-F238E27FC236}">
                <a16:creationId xmlns:a16="http://schemas.microsoft.com/office/drawing/2014/main" id="{2E1B6DDD-E71D-1399-AFB0-9FE76BB2EE8F}"/>
              </a:ext>
            </a:extLst>
          </p:cNvPr>
          <p:cNvSpPr>
            <a:spLocks noGrp="1"/>
          </p:cNvSpPr>
          <p:nvPr>
            <p:ph idx="70"/>
          </p:nvPr>
        </p:nvSpPr>
        <p:spPr/>
        <p:txBody>
          <a:bodyPr/>
          <a:lstStyle/>
          <a:p>
            <a:endParaRPr kumimoji="1" lang="ja-JP" altLang="en-US"/>
          </a:p>
        </p:txBody>
      </p:sp>
      <p:sp>
        <p:nvSpPr>
          <p:cNvPr id="6" name="コンテンツ プレースホルダー 5">
            <a:extLst>
              <a:ext uri="{FF2B5EF4-FFF2-40B4-BE49-F238E27FC236}">
                <a16:creationId xmlns:a16="http://schemas.microsoft.com/office/drawing/2014/main" id="{E328CE3D-90F6-1914-CB71-1EC93AC6A0AF}"/>
              </a:ext>
            </a:extLst>
          </p:cNvPr>
          <p:cNvSpPr>
            <a:spLocks noGrp="1"/>
          </p:cNvSpPr>
          <p:nvPr>
            <p:ph idx="73"/>
          </p:nvPr>
        </p:nvSpPr>
        <p:spPr/>
        <p:txBody>
          <a:bodyPr/>
          <a:lstStyle/>
          <a:p>
            <a:endParaRPr kumimoji="1" lang="ja-JP" altLang="en-US"/>
          </a:p>
        </p:txBody>
      </p:sp>
      <p:sp>
        <p:nvSpPr>
          <p:cNvPr id="7" name="コンテンツ プレースホルダー 6">
            <a:extLst>
              <a:ext uri="{FF2B5EF4-FFF2-40B4-BE49-F238E27FC236}">
                <a16:creationId xmlns:a16="http://schemas.microsoft.com/office/drawing/2014/main" id="{8A22BDAA-C68D-0007-B018-2FC473F5FF9C}"/>
              </a:ext>
            </a:extLst>
          </p:cNvPr>
          <p:cNvSpPr>
            <a:spLocks noGrp="1"/>
          </p:cNvSpPr>
          <p:nvPr>
            <p:ph idx="76"/>
          </p:nvPr>
        </p:nvSpPr>
        <p:spPr/>
        <p:txBody>
          <a:bodyPr/>
          <a:lstStyle/>
          <a:p>
            <a:endParaRPr kumimoji="1" lang="ja-JP" altLang="en-US"/>
          </a:p>
        </p:txBody>
      </p:sp>
      <p:sp>
        <p:nvSpPr>
          <p:cNvPr id="8" name="コンテンツ プレースホルダー 7">
            <a:extLst>
              <a:ext uri="{FF2B5EF4-FFF2-40B4-BE49-F238E27FC236}">
                <a16:creationId xmlns:a16="http://schemas.microsoft.com/office/drawing/2014/main" id="{ECCFBC20-063C-EB91-97A7-4A0A551CDCAA}"/>
              </a:ext>
            </a:extLst>
          </p:cNvPr>
          <p:cNvSpPr>
            <a:spLocks noGrp="1"/>
          </p:cNvSpPr>
          <p:nvPr>
            <p:ph idx="79"/>
          </p:nvPr>
        </p:nvSpPr>
        <p:spPr/>
        <p:txBody>
          <a:bodyPr/>
          <a:lstStyle/>
          <a:p>
            <a:endParaRPr kumimoji="1" lang="ja-JP" altLang="en-US"/>
          </a:p>
        </p:txBody>
      </p:sp>
      <p:sp>
        <p:nvSpPr>
          <p:cNvPr id="9" name="コンテンツ プレースホルダー 8">
            <a:extLst>
              <a:ext uri="{FF2B5EF4-FFF2-40B4-BE49-F238E27FC236}">
                <a16:creationId xmlns:a16="http://schemas.microsoft.com/office/drawing/2014/main" id="{67FF4B18-A104-E950-D54C-C2B2A98E01FD}"/>
              </a:ext>
            </a:extLst>
          </p:cNvPr>
          <p:cNvSpPr>
            <a:spLocks noGrp="1"/>
          </p:cNvSpPr>
          <p:nvPr>
            <p:ph idx="82"/>
          </p:nvPr>
        </p:nvSpPr>
        <p:spPr/>
        <p:txBody>
          <a:bodyPr/>
          <a:lstStyle/>
          <a:p>
            <a:endParaRPr kumimoji="1" lang="ja-JP" altLang="en-US"/>
          </a:p>
        </p:txBody>
      </p:sp>
      <p:sp>
        <p:nvSpPr>
          <p:cNvPr id="10" name="図プレースホルダー 9">
            <a:extLst>
              <a:ext uri="{FF2B5EF4-FFF2-40B4-BE49-F238E27FC236}">
                <a16:creationId xmlns:a16="http://schemas.microsoft.com/office/drawing/2014/main" id="{4171A8A7-63D0-1C69-5EEF-E616F2349826}"/>
              </a:ext>
            </a:extLst>
          </p:cNvPr>
          <p:cNvSpPr>
            <a:spLocks noGrp="1"/>
          </p:cNvSpPr>
          <p:nvPr>
            <p:ph type="pic" sz="quarter" idx="84"/>
          </p:nvPr>
        </p:nvSpPr>
        <p:spPr/>
        <p:txBody>
          <a:bodyPr/>
          <a:lstStyle/>
          <a:p>
            <a:endParaRPr lang="ja-JP" altLang="en-US"/>
          </a:p>
        </p:txBody>
      </p:sp>
      <p:sp>
        <p:nvSpPr>
          <p:cNvPr id="11" name="図プレースホルダー 10">
            <a:extLst>
              <a:ext uri="{FF2B5EF4-FFF2-40B4-BE49-F238E27FC236}">
                <a16:creationId xmlns:a16="http://schemas.microsoft.com/office/drawing/2014/main" id="{FD4E5017-86DB-F3A0-3762-6239E4B591B8}"/>
              </a:ext>
            </a:extLst>
          </p:cNvPr>
          <p:cNvSpPr>
            <a:spLocks noGrp="1"/>
          </p:cNvSpPr>
          <p:nvPr>
            <p:ph type="pic" sz="quarter" idx="85"/>
          </p:nvPr>
        </p:nvSpPr>
        <p:spPr/>
        <p:txBody>
          <a:bodyPr/>
          <a:lstStyle/>
          <a:p>
            <a:endParaRPr lang="ja-JP" altLang="en-US"/>
          </a:p>
        </p:txBody>
      </p:sp>
      <p:sp>
        <p:nvSpPr>
          <p:cNvPr id="12" name="図プレースホルダー 11">
            <a:extLst>
              <a:ext uri="{FF2B5EF4-FFF2-40B4-BE49-F238E27FC236}">
                <a16:creationId xmlns:a16="http://schemas.microsoft.com/office/drawing/2014/main" id="{23CE515E-A6DB-F11E-E456-758177213827}"/>
              </a:ext>
            </a:extLst>
          </p:cNvPr>
          <p:cNvSpPr>
            <a:spLocks noGrp="1"/>
          </p:cNvSpPr>
          <p:nvPr>
            <p:ph type="pic" sz="quarter" idx="86"/>
          </p:nvPr>
        </p:nvSpPr>
        <p:spPr/>
        <p:txBody>
          <a:bodyPr/>
          <a:lstStyle/>
          <a:p>
            <a:endParaRPr lang="ja-JP" altLang="en-US"/>
          </a:p>
        </p:txBody>
      </p:sp>
      <p:sp>
        <p:nvSpPr>
          <p:cNvPr id="13" name="図プレースホルダー 12">
            <a:extLst>
              <a:ext uri="{FF2B5EF4-FFF2-40B4-BE49-F238E27FC236}">
                <a16:creationId xmlns:a16="http://schemas.microsoft.com/office/drawing/2014/main" id="{9ED4E9B9-A360-90AB-CFDC-A4A1C3666D69}"/>
              </a:ext>
            </a:extLst>
          </p:cNvPr>
          <p:cNvSpPr>
            <a:spLocks noGrp="1"/>
          </p:cNvSpPr>
          <p:nvPr>
            <p:ph type="pic" sz="quarter" idx="87"/>
          </p:nvPr>
        </p:nvSpPr>
        <p:spPr/>
        <p:txBody>
          <a:bodyPr/>
          <a:lstStyle/>
          <a:p>
            <a:endParaRPr lang="ja-JP" altLang="en-US"/>
          </a:p>
        </p:txBody>
      </p:sp>
      <p:sp>
        <p:nvSpPr>
          <p:cNvPr id="14" name="図プレースホルダー 13">
            <a:extLst>
              <a:ext uri="{FF2B5EF4-FFF2-40B4-BE49-F238E27FC236}">
                <a16:creationId xmlns:a16="http://schemas.microsoft.com/office/drawing/2014/main" id="{71A7E638-94CE-73C8-8850-D1BF5E82117B}"/>
              </a:ext>
            </a:extLst>
          </p:cNvPr>
          <p:cNvSpPr>
            <a:spLocks noGrp="1"/>
          </p:cNvSpPr>
          <p:nvPr>
            <p:ph type="pic" sz="quarter" idx="88"/>
          </p:nvPr>
        </p:nvSpPr>
        <p:spPr/>
        <p:txBody>
          <a:bodyPr/>
          <a:lstStyle/>
          <a:p>
            <a:endParaRPr lang="ja-JP" altLang="en-US"/>
          </a:p>
        </p:txBody>
      </p:sp>
      <p:sp>
        <p:nvSpPr>
          <p:cNvPr id="15" name="図プレースホルダー 14">
            <a:extLst>
              <a:ext uri="{FF2B5EF4-FFF2-40B4-BE49-F238E27FC236}">
                <a16:creationId xmlns:a16="http://schemas.microsoft.com/office/drawing/2014/main" id="{E02B2F8E-6A63-E8EF-8A5C-4A8D35FC7395}"/>
              </a:ext>
            </a:extLst>
          </p:cNvPr>
          <p:cNvSpPr>
            <a:spLocks noGrp="1"/>
          </p:cNvSpPr>
          <p:nvPr>
            <p:ph type="pic" sz="quarter" idx="89"/>
          </p:nvPr>
        </p:nvSpPr>
        <p:spPr/>
        <p:txBody>
          <a:bodyPr/>
          <a:lstStyle/>
          <a:p>
            <a:endParaRPr lang="ja-JP" altLang="en-US"/>
          </a:p>
        </p:txBody>
      </p:sp>
      <p:sp>
        <p:nvSpPr>
          <p:cNvPr id="16" name="図プレースホルダー 15">
            <a:extLst>
              <a:ext uri="{FF2B5EF4-FFF2-40B4-BE49-F238E27FC236}">
                <a16:creationId xmlns:a16="http://schemas.microsoft.com/office/drawing/2014/main" id="{27176061-A225-9D3B-61F4-BDAE2F1FFE87}"/>
              </a:ext>
            </a:extLst>
          </p:cNvPr>
          <p:cNvSpPr>
            <a:spLocks noGrp="1"/>
          </p:cNvSpPr>
          <p:nvPr>
            <p:ph type="pic" sz="quarter" idx="90"/>
          </p:nvPr>
        </p:nvSpPr>
        <p:spPr/>
        <p:txBody>
          <a:bodyPr/>
          <a:lstStyle/>
          <a:p>
            <a:endParaRPr lang="ja-JP" altLang="en-US"/>
          </a:p>
        </p:txBody>
      </p:sp>
      <p:sp>
        <p:nvSpPr>
          <p:cNvPr id="17" name="図プレースホルダー 16">
            <a:extLst>
              <a:ext uri="{FF2B5EF4-FFF2-40B4-BE49-F238E27FC236}">
                <a16:creationId xmlns:a16="http://schemas.microsoft.com/office/drawing/2014/main" id="{96FC8D2C-A835-F1A0-8168-CB3A4E005BBA}"/>
              </a:ext>
            </a:extLst>
          </p:cNvPr>
          <p:cNvSpPr>
            <a:spLocks noGrp="1"/>
          </p:cNvSpPr>
          <p:nvPr>
            <p:ph type="pic" sz="quarter" idx="91"/>
          </p:nvPr>
        </p:nvSpPr>
        <p:spPr/>
        <p:txBody>
          <a:bodyPr/>
          <a:lstStyle/>
          <a:p>
            <a:endParaRPr lang="ja-JP" altLang="en-US"/>
          </a:p>
        </p:txBody>
      </p:sp>
      <p:sp>
        <p:nvSpPr>
          <p:cNvPr id="18" name="コンテンツ プレースホルダー 17">
            <a:extLst>
              <a:ext uri="{FF2B5EF4-FFF2-40B4-BE49-F238E27FC236}">
                <a16:creationId xmlns:a16="http://schemas.microsoft.com/office/drawing/2014/main" id="{A6B24C4F-C96B-F3DC-5A7D-23F73D3133B8}"/>
              </a:ext>
            </a:extLst>
          </p:cNvPr>
          <p:cNvSpPr>
            <a:spLocks noGrp="1"/>
          </p:cNvSpPr>
          <p:nvPr>
            <p:ph idx="92"/>
          </p:nvPr>
        </p:nvSpPr>
        <p:spPr/>
        <p:txBody>
          <a:bodyPr/>
          <a:lstStyle/>
          <a:p>
            <a:endParaRPr kumimoji="1" lang="ja-JP" altLang="en-US"/>
          </a:p>
        </p:txBody>
      </p:sp>
      <p:sp>
        <p:nvSpPr>
          <p:cNvPr id="19" name="コンテンツ プレースホルダー 18">
            <a:extLst>
              <a:ext uri="{FF2B5EF4-FFF2-40B4-BE49-F238E27FC236}">
                <a16:creationId xmlns:a16="http://schemas.microsoft.com/office/drawing/2014/main" id="{74A091E7-BC9E-C644-F70A-0C457E72C611}"/>
              </a:ext>
            </a:extLst>
          </p:cNvPr>
          <p:cNvSpPr>
            <a:spLocks noGrp="1"/>
          </p:cNvSpPr>
          <p:nvPr>
            <p:ph idx="93"/>
          </p:nvPr>
        </p:nvSpPr>
        <p:spPr/>
        <p:txBody>
          <a:bodyPr/>
          <a:lstStyle/>
          <a:p>
            <a:endParaRPr kumimoji="1" lang="ja-JP" altLang="en-US"/>
          </a:p>
        </p:txBody>
      </p:sp>
      <p:sp>
        <p:nvSpPr>
          <p:cNvPr id="20" name="コンテンツ プレースホルダー 19">
            <a:extLst>
              <a:ext uri="{FF2B5EF4-FFF2-40B4-BE49-F238E27FC236}">
                <a16:creationId xmlns:a16="http://schemas.microsoft.com/office/drawing/2014/main" id="{73FBF8D0-2429-B583-8C56-EDE79ADE5CD9}"/>
              </a:ext>
            </a:extLst>
          </p:cNvPr>
          <p:cNvSpPr>
            <a:spLocks noGrp="1"/>
          </p:cNvSpPr>
          <p:nvPr>
            <p:ph idx="94"/>
          </p:nvPr>
        </p:nvSpPr>
        <p:spPr/>
        <p:txBody>
          <a:bodyPr/>
          <a:lstStyle/>
          <a:p>
            <a:endParaRPr kumimoji="1" lang="ja-JP" altLang="en-US"/>
          </a:p>
        </p:txBody>
      </p:sp>
      <p:sp>
        <p:nvSpPr>
          <p:cNvPr id="21" name="テキスト プレースホルダー 20">
            <a:extLst>
              <a:ext uri="{FF2B5EF4-FFF2-40B4-BE49-F238E27FC236}">
                <a16:creationId xmlns:a16="http://schemas.microsoft.com/office/drawing/2014/main" id="{4C26B360-660F-98C5-9031-B5C112C68A90}"/>
              </a:ext>
            </a:extLst>
          </p:cNvPr>
          <p:cNvSpPr>
            <a:spLocks noGrp="1"/>
          </p:cNvSpPr>
          <p:nvPr>
            <p:ph type="body" sz="quarter" idx="98"/>
          </p:nvPr>
        </p:nvSpPr>
        <p:spPr/>
        <p:txBody>
          <a:bodyPr/>
          <a:lstStyle/>
          <a:p>
            <a:endParaRPr kumimoji="1" lang="ja-JP" altLang="en-US"/>
          </a:p>
        </p:txBody>
      </p:sp>
    </p:spTree>
    <p:extLst>
      <p:ext uri="{BB962C8B-B14F-4D97-AF65-F5344CB8AC3E}">
        <p14:creationId xmlns:p14="http://schemas.microsoft.com/office/powerpoint/2010/main" val="60895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595ECFF7-2ED2-9AD1-9B60-BC5595760732}"/>
              </a:ext>
            </a:extLst>
          </p:cNvPr>
          <p:cNvSpPr>
            <a:spLocks noGrp="1"/>
          </p:cNvSpPr>
          <p:nvPr>
            <p:ph idx="40"/>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08DDF418-D359-FA9F-9728-93FAE39D15C1}"/>
              </a:ext>
            </a:extLst>
          </p:cNvPr>
          <p:cNvSpPr>
            <a:spLocks noGrp="1"/>
          </p:cNvSpPr>
          <p:nvPr>
            <p:ph idx="64"/>
          </p:nvPr>
        </p:nvSpPr>
        <p:spPr/>
        <p:txBody>
          <a:bodyPr/>
          <a:lstStyle/>
          <a:p>
            <a:endParaRPr kumimoji="1" lang="ja-JP" altLang="en-US"/>
          </a:p>
        </p:txBody>
      </p:sp>
      <p:sp>
        <p:nvSpPr>
          <p:cNvPr id="4" name="コンテンツ プレースホルダー 3">
            <a:extLst>
              <a:ext uri="{FF2B5EF4-FFF2-40B4-BE49-F238E27FC236}">
                <a16:creationId xmlns:a16="http://schemas.microsoft.com/office/drawing/2014/main" id="{408D3861-108F-DC0A-E1DE-3B11CD23A6B8}"/>
              </a:ext>
            </a:extLst>
          </p:cNvPr>
          <p:cNvSpPr>
            <a:spLocks noGrp="1"/>
          </p:cNvSpPr>
          <p:nvPr>
            <p:ph idx="67"/>
          </p:nvPr>
        </p:nvSpPr>
        <p:spPr/>
        <p:txBody>
          <a:bodyPr/>
          <a:lstStyle/>
          <a:p>
            <a:endParaRPr kumimoji="1" lang="ja-JP" altLang="en-US"/>
          </a:p>
        </p:txBody>
      </p:sp>
      <p:sp>
        <p:nvSpPr>
          <p:cNvPr id="5" name="コンテンツ プレースホルダー 4">
            <a:extLst>
              <a:ext uri="{FF2B5EF4-FFF2-40B4-BE49-F238E27FC236}">
                <a16:creationId xmlns:a16="http://schemas.microsoft.com/office/drawing/2014/main" id="{49BCED94-7E13-B447-483B-47E9295AC348}"/>
              </a:ext>
            </a:extLst>
          </p:cNvPr>
          <p:cNvSpPr>
            <a:spLocks noGrp="1"/>
          </p:cNvSpPr>
          <p:nvPr>
            <p:ph idx="70"/>
          </p:nvPr>
        </p:nvSpPr>
        <p:spPr/>
        <p:txBody>
          <a:bodyPr/>
          <a:lstStyle/>
          <a:p>
            <a:endParaRPr kumimoji="1" lang="ja-JP" altLang="en-US"/>
          </a:p>
        </p:txBody>
      </p:sp>
      <p:sp>
        <p:nvSpPr>
          <p:cNvPr id="6" name="コンテンツ プレースホルダー 5">
            <a:extLst>
              <a:ext uri="{FF2B5EF4-FFF2-40B4-BE49-F238E27FC236}">
                <a16:creationId xmlns:a16="http://schemas.microsoft.com/office/drawing/2014/main" id="{37F905E3-8A3F-0627-6A62-ACB3678E607C}"/>
              </a:ext>
            </a:extLst>
          </p:cNvPr>
          <p:cNvSpPr>
            <a:spLocks noGrp="1"/>
          </p:cNvSpPr>
          <p:nvPr>
            <p:ph idx="73"/>
          </p:nvPr>
        </p:nvSpPr>
        <p:spPr/>
        <p:txBody>
          <a:bodyPr/>
          <a:lstStyle/>
          <a:p>
            <a:endParaRPr kumimoji="1" lang="ja-JP" altLang="en-US"/>
          </a:p>
        </p:txBody>
      </p:sp>
      <p:sp>
        <p:nvSpPr>
          <p:cNvPr id="7" name="コンテンツ プレースホルダー 6">
            <a:extLst>
              <a:ext uri="{FF2B5EF4-FFF2-40B4-BE49-F238E27FC236}">
                <a16:creationId xmlns:a16="http://schemas.microsoft.com/office/drawing/2014/main" id="{E9BD7A11-1BE4-688C-93C3-289E2A98B650}"/>
              </a:ext>
            </a:extLst>
          </p:cNvPr>
          <p:cNvSpPr>
            <a:spLocks noGrp="1"/>
          </p:cNvSpPr>
          <p:nvPr>
            <p:ph idx="76"/>
          </p:nvPr>
        </p:nvSpPr>
        <p:spPr/>
        <p:txBody>
          <a:bodyPr/>
          <a:lstStyle/>
          <a:p>
            <a:endParaRPr kumimoji="1" lang="ja-JP" altLang="en-US"/>
          </a:p>
        </p:txBody>
      </p:sp>
      <p:sp>
        <p:nvSpPr>
          <p:cNvPr id="8" name="コンテンツ プレースホルダー 7">
            <a:extLst>
              <a:ext uri="{FF2B5EF4-FFF2-40B4-BE49-F238E27FC236}">
                <a16:creationId xmlns:a16="http://schemas.microsoft.com/office/drawing/2014/main" id="{733443ED-EEBD-C44A-1FA9-424D48941C68}"/>
              </a:ext>
            </a:extLst>
          </p:cNvPr>
          <p:cNvSpPr>
            <a:spLocks noGrp="1"/>
          </p:cNvSpPr>
          <p:nvPr>
            <p:ph idx="79"/>
          </p:nvPr>
        </p:nvSpPr>
        <p:spPr/>
        <p:txBody>
          <a:bodyPr/>
          <a:lstStyle/>
          <a:p>
            <a:endParaRPr kumimoji="1" lang="ja-JP" altLang="en-US"/>
          </a:p>
        </p:txBody>
      </p:sp>
      <p:sp>
        <p:nvSpPr>
          <p:cNvPr id="9" name="コンテンツ プレースホルダー 8">
            <a:extLst>
              <a:ext uri="{FF2B5EF4-FFF2-40B4-BE49-F238E27FC236}">
                <a16:creationId xmlns:a16="http://schemas.microsoft.com/office/drawing/2014/main" id="{1CDEE5B8-3CD9-434B-44DF-BDA5467A9020}"/>
              </a:ext>
            </a:extLst>
          </p:cNvPr>
          <p:cNvSpPr>
            <a:spLocks noGrp="1"/>
          </p:cNvSpPr>
          <p:nvPr>
            <p:ph idx="82"/>
          </p:nvPr>
        </p:nvSpPr>
        <p:spPr/>
        <p:txBody>
          <a:bodyPr/>
          <a:lstStyle/>
          <a:p>
            <a:endParaRPr kumimoji="1" lang="ja-JP" altLang="en-US"/>
          </a:p>
        </p:txBody>
      </p:sp>
      <p:sp>
        <p:nvSpPr>
          <p:cNvPr id="10" name="図プレースホルダー 9">
            <a:extLst>
              <a:ext uri="{FF2B5EF4-FFF2-40B4-BE49-F238E27FC236}">
                <a16:creationId xmlns:a16="http://schemas.microsoft.com/office/drawing/2014/main" id="{C268B0A4-56D4-126F-A674-5C8429F5A926}"/>
              </a:ext>
            </a:extLst>
          </p:cNvPr>
          <p:cNvSpPr>
            <a:spLocks noGrp="1"/>
          </p:cNvSpPr>
          <p:nvPr>
            <p:ph type="pic" sz="quarter" idx="84"/>
          </p:nvPr>
        </p:nvSpPr>
        <p:spPr/>
        <p:txBody>
          <a:bodyPr/>
          <a:lstStyle/>
          <a:p>
            <a:endParaRPr lang="ja-JP" altLang="en-US"/>
          </a:p>
        </p:txBody>
      </p:sp>
      <p:sp>
        <p:nvSpPr>
          <p:cNvPr id="11" name="図プレースホルダー 10">
            <a:extLst>
              <a:ext uri="{FF2B5EF4-FFF2-40B4-BE49-F238E27FC236}">
                <a16:creationId xmlns:a16="http://schemas.microsoft.com/office/drawing/2014/main" id="{9E55B7A7-038A-D3A9-9EDA-321EE0D763C3}"/>
              </a:ext>
            </a:extLst>
          </p:cNvPr>
          <p:cNvSpPr>
            <a:spLocks noGrp="1"/>
          </p:cNvSpPr>
          <p:nvPr>
            <p:ph type="pic" sz="quarter" idx="85"/>
          </p:nvPr>
        </p:nvSpPr>
        <p:spPr/>
        <p:txBody>
          <a:bodyPr/>
          <a:lstStyle/>
          <a:p>
            <a:endParaRPr lang="ja-JP" altLang="en-US"/>
          </a:p>
        </p:txBody>
      </p:sp>
      <p:sp>
        <p:nvSpPr>
          <p:cNvPr id="12" name="図プレースホルダー 11">
            <a:extLst>
              <a:ext uri="{FF2B5EF4-FFF2-40B4-BE49-F238E27FC236}">
                <a16:creationId xmlns:a16="http://schemas.microsoft.com/office/drawing/2014/main" id="{6D6EF97A-60FE-28E8-B682-A8BC17B3455B}"/>
              </a:ext>
            </a:extLst>
          </p:cNvPr>
          <p:cNvSpPr>
            <a:spLocks noGrp="1"/>
          </p:cNvSpPr>
          <p:nvPr>
            <p:ph type="pic" sz="quarter" idx="86"/>
          </p:nvPr>
        </p:nvSpPr>
        <p:spPr/>
        <p:txBody>
          <a:bodyPr/>
          <a:lstStyle/>
          <a:p>
            <a:endParaRPr lang="ja-JP" altLang="en-US"/>
          </a:p>
        </p:txBody>
      </p:sp>
      <p:sp>
        <p:nvSpPr>
          <p:cNvPr id="13" name="図プレースホルダー 12">
            <a:extLst>
              <a:ext uri="{FF2B5EF4-FFF2-40B4-BE49-F238E27FC236}">
                <a16:creationId xmlns:a16="http://schemas.microsoft.com/office/drawing/2014/main" id="{1CCB5ECA-57E8-BA35-DB31-ED50EE82BD44}"/>
              </a:ext>
            </a:extLst>
          </p:cNvPr>
          <p:cNvSpPr>
            <a:spLocks noGrp="1"/>
          </p:cNvSpPr>
          <p:nvPr>
            <p:ph type="pic" sz="quarter" idx="87"/>
          </p:nvPr>
        </p:nvSpPr>
        <p:spPr/>
        <p:txBody>
          <a:bodyPr/>
          <a:lstStyle/>
          <a:p>
            <a:endParaRPr lang="ja-JP" altLang="en-US"/>
          </a:p>
        </p:txBody>
      </p:sp>
      <p:sp>
        <p:nvSpPr>
          <p:cNvPr id="14" name="図プレースホルダー 13">
            <a:extLst>
              <a:ext uri="{FF2B5EF4-FFF2-40B4-BE49-F238E27FC236}">
                <a16:creationId xmlns:a16="http://schemas.microsoft.com/office/drawing/2014/main" id="{B64566FF-B9D0-F968-6635-B567BC7E6FE0}"/>
              </a:ext>
            </a:extLst>
          </p:cNvPr>
          <p:cNvSpPr>
            <a:spLocks noGrp="1"/>
          </p:cNvSpPr>
          <p:nvPr>
            <p:ph type="pic" sz="quarter" idx="88"/>
          </p:nvPr>
        </p:nvSpPr>
        <p:spPr/>
        <p:txBody>
          <a:bodyPr/>
          <a:lstStyle/>
          <a:p>
            <a:endParaRPr lang="ja-JP" altLang="en-US"/>
          </a:p>
        </p:txBody>
      </p:sp>
      <p:sp>
        <p:nvSpPr>
          <p:cNvPr id="15" name="図プレースホルダー 14">
            <a:extLst>
              <a:ext uri="{FF2B5EF4-FFF2-40B4-BE49-F238E27FC236}">
                <a16:creationId xmlns:a16="http://schemas.microsoft.com/office/drawing/2014/main" id="{C5C85E0B-FA79-D796-9DB7-A8EEC74C29EE}"/>
              </a:ext>
            </a:extLst>
          </p:cNvPr>
          <p:cNvSpPr>
            <a:spLocks noGrp="1"/>
          </p:cNvSpPr>
          <p:nvPr>
            <p:ph type="pic" sz="quarter" idx="89"/>
          </p:nvPr>
        </p:nvSpPr>
        <p:spPr/>
        <p:txBody>
          <a:bodyPr/>
          <a:lstStyle/>
          <a:p>
            <a:endParaRPr lang="ja-JP" altLang="en-US"/>
          </a:p>
        </p:txBody>
      </p:sp>
      <p:sp>
        <p:nvSpPr>
          <p:cNvPr id="16" name="図プレースホルダー 15">
            <a:extLst>
              <a:ext uri="{FF2B5EF4-FFF2-40B4-BE49-F238E27FC236}">
                <a16:creationId xmlns:a16="http://schemas.microsoft.com/office/drawing/2014/main" id="{7A14E57B-07D1-CF3E-2F3D-FDAD6990C8D7}"/>
              </a:ext>
            </a:extLst>
          </p:cNvPr>
          <p:cNvSpPr>
            <a:spLocks noGrp="1"/>
          </p:cNvSpPr>
          <p:nvPr>
            <p:ph type="pic" sz="quarter" idx="90"/>
          </p:nvPr>
        </p:nvSpPr>
        <p:spPr/>
        <p:txBody>
          <a:bodyPr/>
          <a:lstStyle/>
          <a:p>
            <a:endParaRPr lang="ja-JP" altLang="en-US"/>
          </a:p>
        </p:txBody>
      </p:sp>
      <p:sp>
        <p:nvSpPr>
          <p:cNvPr id="17" name="図プレースホルダー 16">
            <a:extLst>
              <a:ext uri="{FF2B5EF4-FFF2-40B4-BE49-F238E27FC236}">
                <a16:creationId xmlns:a16="http://schemas.microsoft.com/office/drawing/2014/main" id="{CAF6300E-820F-38B4-3ED4-0F05BA368D81}"/>
              </a:ext>
            </a:extLst>
          </p:cNvPr>
          <p:cNvSpPr>
            <a:spLocks noGrp="1"/>
          </p:cNvSpPr>
          <p:nvPr>
            <p:ph type="pic" sz="quarter" idx="91"/>
          </p:nvPr>
        </p:nvSpPr>
        <p:spPr/>
        <p:txBody>
          <a:bodyPr/>
          <a:lstStyle/>
          <a:p>
            <a:endParaRPr lang="ja-JP" altLang="en-US"/>
          </a:p>
        </p:txBody>
      </p:sp>
      <p:sp>
        <p:nvSpPr>
          <p:cNvPr id="18" name="コンテンツ プレースホルダー 17">
            <a:extLst>
              <a:ext uri="{FF2B5EF4-FFF2-40B4-BE49-F238E27FC236}">
                <a16:creationId xmlns:a16="http://schemas.microsoft.com/office/drawing/2014/main" id="{53855B1E-764A-C09D-61C1-FC0FC7AB8D76}"/>
              </a:ext>
            </a:extLst>
          </p:cNvPr>
          <p:cNvSpPr>
            <a:spLocks noGrp="1"/>
          </p:cNvSpPr>
          <p:nvPr>
            <p:ph idx="92"/>
          </p:nvPr>
        </p:nvSpPr>
        <p:spPr/>
        <p:txBody>
          <a:bodyPr/>
          <a:lstStyle/>
          <a:p>
            <a:endParaRPr kumimoji="1" lang="ja-JP" altLang="en-US"/>
          </a:p>
        </p:txBody>
      </p:sp>
      <p:sp>
        <p:nvSpPr>
          <p:cNvPr id="19" name="コンテンツ プレースホルダー 18">
            <a:extLst>
              <a:ext uri="{FF2B5EF4-FFF2-40B4-BE49-F238E27FC236}">
                <a16:creationId xmlns:a16="http://schemas.microsoft.com/office/drawing/2014/main" id="{33F854B6-E72D-36F5-D8F1-3D9F5D49E3FA}"/>
              </a:ext>
            </a:extLst>
          </p:cNvPr>
          <p:cNvSpPr>
            <a:spLocks noGrp="1"/>
          </p:cNvSpPr>
          <p:nvPr>
            <p:ph idx="93"/>
          </p:nvPr>
        </p:nvSpPr>
        <p:spPr/>
        <p:txBody>
          <a:bodyPr/>
          <a:lstStyle/>
          <a:p>
            <a:endParaRPr kumimoji="1" lang="ja-JP" altLang="en-US"/>
          </a:p>
        </p:txBody>
      </p:sp>
      <p:sp>
        <p:nvSpPr>
          <p:cNvPr id="20" name="コンテンツ プレースホルダー 19">
            <a:extLst>
              <a:ext uri="{FF2B5EF4-FFF2-40B4-BE49-F238E27FC236}">
                <a16:creationId xmlns:a16="http://schemas.microsoft.com/office/drawing/2014/main" id="{6ABFD5A8-BD87-A13F-71CD-0C816075B389}"/>
              </a:ext>
            </a:extLst>
          </p:cNvPr>
          <p:cNvSpPr>
            <a:spLocks noGrp="1"/>
          </p:cNvSpPr>
          <p:nvPr>
            <p:ph idx="94"/>
          </p:nvPr>
        </p:nvSpPr>
        <p:spPr/>
        <p:txBody>
          <a:bodyPr/>
          <a:lstStyle/>
          <a:p>
            <a:endParaRPr kumimoji="1" lang="ja-JP" altLang="en-US"/>
          </a:p>
        </p:txBody>
      </p:sp>
      <p:sp>
        <p:nvSpPr>
          <p:cNvPr id="21" name="テキスト プレースホルダー 20">
            <a:extLst>
              <a:ext uri="{FF2B5EF4-FFF2-40B4-BE49-F238E27FC236}">
                <a16:creationId xmlns:a16="http://schemas.microsoft.com/office/drawing/2014/main" id="{22393176-EE4B-1584-4F10-EF031989DDFD}"/>
              </a:ext>
            </a:extLst>
          </p:cNvPr>
          <p:cNvSpPr>
            <a:spLocks noGrp="1"/>
          </p:cNvSpPr>
          <p:nvPr>
            <p:ph type="body" sz="quarter" idx="98"/>
          </p:nvPr>
        </p:nvSpPr>
        <p:spPr/>
        <p:txBody>
          <a:bodyPr/>
          <a:lstStyle/>
          <a:p>
            <a:endParaRPr kumimoji="1" lang="ja-JP" altLang="en-US"/>
          </a:p>
        </p:txBody>
      </p:sp>
    </p:spTree>
    <p:extLst>
      <p:ext uri="{BB962C8B-B14F-4D97-AF65-F5344CB8AC3E}">
        <p14:creationId xmlns:p14="http://schemas.microsoft.com/office/powerpoint/2010/main" val="3080765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21908D71-B65B-DEB9-B139-13F1C8F10635}"/>
              </a:ext>
            </a:extLst>
          </p:cNvPr>
          <p:cNvSpPr>
            <a:spLocks noGrp="1"/>
          </p:cNvSpPr>
          <p:nvPr>
            <p:ph idx="40"/>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7AC74E82-7C21-6298-FAEE-325C20FE3E78}"/>
              </a:ext>
            </a:extLst>
          </p:cNvPr>
          <p:cNvSpPr>
            <a:spLocks noGrp="1"/>
          </p:cNvSpPr>
          <p:nvPr>
            <p:ph idx="64"/>
          </p:nvPr>
        </p:nvSpPr>
        <p:spPr/>
        <p:txBody>
          <a:bodyPr/>
          <a:lstStyle/>
          <a:p>
            <a:endParaRPr kumimoji="1" lang="ja-JP" altLang="en-US"/>
          </a:p>
        </p:txBody>
      </p:sp>
      <p:sp>
        <p:nvSpPr>
          <p:cNvPr id="4" name="コンテンツ プレースホルダー 3">
            <a:extLst>
              <a:ext uri="{FF2B5EF4-FFF2-40B4-BE49-F238E27FC236}">
                <a16:creationId xmlns:a16="http://schemas.microsoft.com/office/drawing/2014/main" id="{0850874A-014A-8E5B-FEAE-9BB9539A742D}"/>
              </a:ext>
            </a:extLst>
          </p:cNvPr>
          <p:cNvSpPr>
            <a:spLocks noGrp="1"/>
          </p:cNvSpPr>
          <p:nvPr>
            <p:ph idx="67"/>
          </p:nvPr>
        </p:nvSpPr>
        <p:spPr/>
        <p:txBody>
          <a:bodyPr/>
          <a:lstStyle/>
          <a:p>
            <a:endParaRPr kumimoji="1" lang="ja-JP" altLang="en-US"/>
          </a:p>
        </p:txBody>
      </p:sp>
      <p:sp>
        <p:nvSpPr>
          <p:cNvPr id="5" name="コンテンツ プレースホルダー 4">
            <a:extLst>
              <a:ext uri="{FF2B5EF4-FFF2-40B4-BE49-F238E27FC236}">
                <a16:creationId xmlns:a16="http://schemas.microsoft.com/office/drawing/2014/main" id="{CAE46AAE-119A-8664-C35B-ADB18BBAF709}"/>
              </a:ext>
            </a:extLst>
          </p:cNvPr>
          <p:cNvSpPr>
            <a:spLocks noGrp="1"/>
          </p:cNvSpPr>
          <p:nvPr>
            <p:ph idx="70"/>
          </p:nvPr>
        </p:nvSpPr>
        <p:spPr/>
        <p:txBody>
          <a:bodyPr/>
          <a:lstStyle/>
          <a:p>
            <a:endParaRPr kumimoji="1" lang="ja-JP" altLang="en-US"/>
          </a:p>
        </p:txBody>
      </p:sp>
      <p:sp>
        <p:nvSpPr>
          <p:cNvPr id="6" name="コンテンツ プレースホルダー 5">
            <a:extLst>
              <a:ext uri="{FF2B5EF4-FFF2-40B4-BE49-F238E27FC236}">
                <a16:creationId xmlns:a16="http://schemas.microsoft.com/office/drawing/2014/main" id="{2F8F07BD-B81F-20C4-35A3-0B6E3E1A447A}"/>
              </a:ext>
            </a:extLst>
          </p:cNvPr>
          <p:cNvSpPr>
            <a:spLocks noGrp="1"/>
          </p:cNvSpPr>
          <p:nvPr>
            <p:ph idx="73"/>
          </p:nvPr>
        </p:nvSpPr>
        <p:spPr/>
        <p:txBody>
          <a:bodyPr/>
          <a:lstStyle/>
          <a:p>
            <a:endParaRPr kumimoji="1" lang="ja-JP" altLang="en-US"/>
          </a:p>
        </p:txBody>
      </p:sp>
      <p:sp>
        <p:nvSpPr>
          <p:cNvPr id="7" name="コンテンツ プレースホルダー 6">
            <a:extLst>
              <a:ext uri="{FF2B5EF4-FFF2-40B4-BE49-F238E27FC236}">
                <a16:creationId xmlns:a16="http://schemas.microsoft.com/office/drawing/2014/main" id="{3B6B7ECF-9C86-2225-7352-2AEC5BA894EB}"/>
              </a:ext>
            </a:extLst>
          </p:cNvPr>
          <p:cNvSpPr>
            <a:spLocks noGrp="1"/>
          </p:cNvSpPr>
          <p:nvPr>
            <p:ph idx="76"/>
          </p:nvPr>
        </p:nvSpPr>
        <p:spPr/>
        <p:txBody>
          <a:bodyPr/>
          <a:lstStyle/>
          <a:p>
            <a:endParaRPr kumimoji="1" lang="ja-JP" altLang="en-US"/>
          </a:p>
        </p:txBody>
      </p:sp>
      <p:sp>
        <p:nvSpPr>
          <p:cNvPr id="8" name="コンテンツ プレースホルダー 7">
            <a:extLst>
              <a:ext uri="{FF2B5EF4-FFF2-40B4-BE49-F238E27FC236}">
                <a16:creationId xmlns:a16="http://schemas.microsoft.com/office/drawing/2014/main" id="{2A9C4C8E-2A62-FF3A-3C71-839661D32B1C}"/>
              </a:ext>
            </a:extLst>
          </p:cNvPr>
          <p:cNvSpPr>
            <a:spLocks noGrp="1"/>
          </p:cNvSpPr>
          <p:nvPr>
            <p:ph idx="79"/>
          </p:nvPr>
        </p:nvSpPr>
        <p:spPr/>
        <p:txBody>
          <a:bodyPr/>
          <a:lstStyle/>
          <a:p>
            <a:endParaRPr kumimoji="1" lang="ja-JP" altLang="en-US"/>
          </a:p>
        </p:txBody>
      </p:sp>
      <p:sp>
        <p:nvSpPr>
          <p:cNvPr id="9" name="コンテンツ プレースホルダー 8">
            <a:extLst>
              <a:ext uri="{FF2B5EF4-FFF2-40B4-BE49-F238E27FC236}">
                <a16:creationId xmlns:a16="http://schemas.microsoft.com/office/drawing/2014/main" id="{01599331-8EC8-6A2E-4725-3B216CBD3070}"/>
              </a:ext>
            </a:extLst>
          </p:cNvPr>
          <p:cNvSpPr>
            <a:spLocks noGrp="1"/>
          </p:cNvSpPr>
          <p:nvPr>
            <p:ph idx="82"/>
          </p:nvPr>
        </p:nvSpPr>
        <p:spPr/>
        <p:txBody>
          <a:bodyPr/>
          <a:lstStyle/>
          <a:p>
            <a:endParaRPr kumimoji="1" lang="ja-JP" altLang="en-US"/>
          </a:p>
        </p:txBody>
      </p:sp>
      <p:sp>
        <p:nvSpPr>
          <p:cNvPr id="10" name="図プレースホルダー 9">
            <a:extLst>
              <a:ext uri="{FF2B5EF4-FFF2-40B4-BE49-F238E27FC236}">
                <a16:creationId xmlns:a16="http://schemas.microsoft.com/office/drawing/2014/main" id="{CEF388DD-08B2-BAE6-CD4A-53FB62AD4EBC}"/>
              </a:ext>
            </a:extLst>
          </p:cNvPr>
          <p:cNvSpPr>
            <a:spLocks noGrp="1"/>
          </p:cNvSpPr>
          <p:nvPr>
            <p:ph type="pic" sz="quarter" idx="84"/>
          </p:nvPr>
        </p:nvSpPr>
        <p:spPr/>
        <p:txBody>
          <a:bodyPr/>
          <a:lstStyle/>
          <a:p>
            <a:endParaRPr lang="ja-JP" altLang="en-US"/>
          </a:p>
        </p:txBody>
      </p:sp>
      <p:sp>
        <p:nvSpPr>
          <p:cNvPr id="11" name="図プレースホルダー 10">
            <a:extLst>
              <a:ext uri="{FF2B5EF4-FFF2-40B4-BE49-F238E27FC236}">
                <a16:creationId xmlns:a16="http://schemas.microsoft.com/office/drawing/2014/main" id="{F25ADBB7-8B7B-0199-9611-3315B46DE617}"/>
              </a:ext>
            </a:extLst>
          </p:cNvPr>
          <p:cNvSpPr>
            <a:spLocks noGrp="1"/>
          </p:cNvSpPr>
          <p:nvPr>
            <p:ph type="pic" sz="quarter" idx="85"/>
          </p:nvPr>
        </p:nvSpPr>
        <p:spPr/>
        <p:txBody>
          <a:bodyPr/>
          <a:lstStyle/>
          <a:p>
            <a:endParaRPr lang="ja-JP" altLang="en-US"/>
          </a:p>
        </p:txBody>
      </p:sp>
      <p:sp>
        <p:nvSpPr>
          <p:cNvPr id="12" name="図プレースホルダー 11">
            <a:extLst>
              <a:ext uri="{FF2B5EF4-FFF2-40B4-BE49-F238E27FC236}">
                <a16:creationId xmlns:a16="http://schemas.microsoft.com/office/drawing/2014/main" id="{3009EFE2-D8F5-9464-FE27-9A150616383D}"/>
              </a:ext>
            </a:extLst>
          </p:cNvPr>
          <p:cNvSpPr>
            <a:spLocks noGrp="1"/>
          </p:cNvSpPr>
          <p:nvPr>
            <p:ph type="pic" sz="quarter" idx="86"/>
          </p:nvPr>
        </p:nvSpPr>
        <p:spPr/>
        <p:txBody>
          <a:bodyPr/>
          <a:lstStyle/>
          <a:p>
            <a:endParaRPr lang="ja-JP" altLang="en-US"/>
          </a:p>
        </p:txBody>
      </p:sp>
      <p:sp>
        <p:nvSpPr>
          <p:cNvPr id="13" name="図プレースホルダー 12">
            <a:extLst>
              <a:ext uri="{FF2B5EF4-FFF2-40B4-BE49-F238E27FC236}">
                <a16:creationId xmlns:a16="http://schemas.microsoft.com/office/drawing/2014/main" id="{CFCD7CA1-18FC-1B8E-BCA0-30CF5206DD0A}"/>
              </a:ext>
            </a:extLst>
          </p:cNvPr>
          <p:cNvSpPr>
            <a:spLocks noGrp="1"/>
          </p:cNvSpPr>
          <p:nvPr>
            <p:ph type="pic" sz="quarter" idx="87"/>
          </p:nvPr>
        </p:nvSpPr>
        <p:spPr/>
        <p:txBody>
          <a:bodyPr/>
          <a:lstStyle/>
          <a:p>
            <a:endParaRPr lang="ja-JP" altLang="en-US"/>
          </a:p>
        </p:txBody>
      </p:sp>
      <p:sp>
        <p:nvSpPr>
          <p:cNvPr id="14" name="図プレースホルダー 13">
            <a:extLst>
              <a:ext uri="{FF2B5EF4-FFF2-40B4-BE49-F238E27FC236}">
                <a16:creationId xmlns:a16="http://schemas.microsoft.com/office/drawing/2014/main" id="{EA28A9DD-AC1F-B6B1-3820-949E49CF680E}"/>
              </a:ext>
            </a:extLst>
          </p:cNvPr>
          <p:cNvSpPr>
            <a:spLocks noGrp="1"/>
          </p:cNvSpPr>
          <p:nvPr>
            <p:ph type="pic" sz="quarter" idx="88"/>
          </p:nvPr>
        </p:nvSpPr>
        <p:spPr/>
        <p:txBody>
          <a:bodyPr/>
          <a:lstStyle/>
          <a:p>
            <a:endParaRPr lang="ja-JP" altLang="en-US"/>
          </a:p>
        </p:txBody>
      </p:sp>
      <p:sp>
        <p:nvSpPr>
          <p:cNvPr id="15" name="図プレースホルダー 14">
            <a:extLst>
              <a:ext uri="{FF2B5EF4-FFF2-40B4-BE49-F238E27FC236}">
                <a16:creationId xmlns:a16="http://schemas.microsoft.com/office/drawing/2014/main" id="{B0BAA71A-3E12-BAAA-00AC-D4ACB4F26FD5}"/>
              </a:ext>
            </a:extLst>
          </p:cNvPr>
          <p:cNvSpPr>
            <a:spLocks noGrp="1"/>
          </p:cNvSpPr>
          <p:nvPr>
            <p:ph type="pic" sz="quarter" idx="89"/>
          </p:nvPr>
        </p:nvSpPr>
        <p:spPr/>
        <p:txBody>
          <a:bodyPr/>
          <a:lstStyle/>
          <a:p>
            <a:endParaRPr lang="ja-JP" altLang="en-US"/>
          </a:p>
        </p:txBody>
      </p:sp>
      <p:sp>
        <p:nvSpPr>
          <p:cNvPr id="16" name="図プレースホルダー 15">
            <a:extLst>
              <a:ext uri="{FF2B5EF4-FFF2-40B4-BE49-F238E27FC236}">
                <a16:creationId xmlns:a16="http://schemas.microsoft.com/office/drawing/2014/main" id="{BB4F39FC-90F5-4F32-390C-79E381A23BED}"/>
              </a:ext>
            </a:extLst>
          </p:cNvPr>
          <p:cNvSpPr>
            <a:spLocks noGrp="1"/>
          </p:cNvSpPr>
          <p:nvPr>
            <p:ph type="pic" sz="quarter" idx="90"/>
          </p:nvPr>
        </p:nvSpPr>
        <p:spPr/>
        <p:txBody>
          <a:bodyPr/>
          <a:lstStyle/>
          <a:p>
            <a:endParaRPr lang="ja-JP" altLang="en-US"/>
          </a:p>
        </p:txBody>
      </p:sp>
      <p:sp>
        <p:nvSpPr>
          <p:cNvPr id="17" name="図プレースホルダー 16">
            <a:extLst>
              <a:ext uri="{FF2B5EF4-FFF2-40B4-BE49-F238E27FC236}">
                <a16:creationId xmlns:a16="http://schemas.microsoft.com/office/drawing/2014/main" id="{782596D5-3A35-5679-3207-5725216A3118}"/>
              </a:ext>
            </a:extLst>
          </p:cNvPr>
          <p:cNvSpPr>
            <a:spLocks noGrp="1"/>
          </p:cNvSpPr>
          <p:nvPr>
            <p:ph type="pic" sz="quarter" idx="91"/>
          </p:nvPr>
        </p:nvSpPr>
        <p:spPr/>
        <p:txBody>
          <a:bodyPr/>
          <a:lstStyle/>
          <a:p>
            <a:endParaRPr lang="ja-JP" altLang="en-US"/>
          </a:p>
        </p:txBody>
      </p:sp>
      <p:sp>
        <p:nvSpPr>
          <p:cNvPr id="18" name="コンテンツ プレースホルダー 17">
            <a:extLst>
              <a:ext uri="{FF2B5EF4-FFF2-40B4-BE49-F238E27FC236}">
                <a16:creationId xmlns:a16="http://schemas.microsoft.com/office/drawing/2014/main" id="{E9E60258-6C5A-5CED-CF14-316224507097}"/>
              </a:ext>
            </a:extLst>
          </p:cNvPr>
          <p:cNvSpPr>
            <a:spLocks noGrp="1"/>
          </p:cNvSpPr>
          <p:nvPr>
            <p:ph idx="92"/>
          </p:nvPr>
        </p:nvSpPr>
        <p:spPr/>
        <p:txBody>
          <a:bodyPr/>
          <a:lstStyle/>
          <a:p>
            <a:endParaRPr kumimoji="1" lang="ja-JP" altLang="en-US"/>
          </a:p>
        </p:txBody>
      </p:sp>
      <p:sp>
        <p:nvSpPr>
          <p:cNvPr id="19" name="コンテンツ プレースホルダー 18">
            <a:extLst>
              <a:ext uri="{FF2B5EF4-FFF2-40B4-BE49-F238E27FC236}">
                <a16:creationId xmlns:a16="http://schemas.microsoft.com/office/drawing/2014/main" id="{4B1EB9AA-EFDD-2B85-AFFB-0FDE47FA99D8}"/>
              </a:ext>
            </a:extLst>
          </p:cNvPr>
          <p:cNvSpPr>
            <a:spLocks noGrp="1"/>
          </p:cNvSpPr>
          <p:nvPr>
            <p:ph idx="93"/>
          </p:nvPr>
        </p:nvSpPr>
        <p:spPr/>
        <p:txBody>
          <a:bodyPr/>
          <a:lstStyle/>
          <a:p>
            <a:endParaRPr kumimoji="1" lang="ja-JP" altLang="en-US"/>
          </a:p>
        </p:txBody>
      </p:sp>
      <p:sp>
        <p:nvSpPr>
          <p:cNvPr id="20" name="コンテンツ プレースホルダー 19">
            <a:extLst>
              <a:ext uri="{FF2B5EF4-FFF2-40B4-BE49-F238E27FC236}">
                <a16:creationId xmlns:a16="http://schemas.microsoft.com/office/drawing/2014/main" id="{3B536AD2-A59F-FE7E-C043-12ABDA032031}"/>
              </a:ext>
            </a:extLst>
          </p:cNvPr>
          <p:cNvSpPr>
            <a:spLocks noGrp="1"/>
          </p:cNvSpPr>
          <p:nvPr>
            <p:ph idx="94"/>
          </p:nvPr>
        </p:nvSpPr>
        <p:spPr/>
        <p:txBody>
          <a:bodyPr/>
          <a:lstStyle/>
          <a:p>
            <a:endParaRPr kumimoji="1" lang="ja-JP" altLang="en-US"/>
          </a:p>
        </p:txBody>
      </p:sp>
      <p:sp>
        <p:nvSpPr>
          <p:cNvPr id="21" name="テキスト プレースホルダー 20">
            <a:extLst>
              <a:ext uri="{FF2B5EF4-FFF2-40B4-BE49-F238E27FC236}">
                <a16:creationId xmlns:a16="http://schemas.microsoft.com/office/drawing/2014/main" id="{53B89A75-5EE7-3F1A-47F2-DB3698D4DBD5}"/>
              </a:ext>
            </a:extLst>
          </p:cNvPr>
          <p:cNvSpPr>
            <a:spLocks noGrp="1"/>
          </p:cNvSpPr>
          <p:nvPr>
            <p:ph type="body" sz="quarter" idx="98"/>
          </p:nvPr>
        </p:nvSpPr>
        <p:spPr/>
        <p:txBody>
          <a:bodyPr/>
          <a:lstStyle/>
          <a:p>
            <a:endParaRPr kumimoji="1" lang="ja-JP" altLang="en-US"/>
          </a:p>
        </p:txBody>
      </p:sp>
    </p:spTree>
    <p:extLst>
      <p:ext uri="{BB962C8B-B14F-4D97-AF65-F5344CB8AC3E}">
        <p14:creationId xmlns:p14="http://schemas.microsoft.com/office/powerpoint/2010/main" val="66126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34B58A30-9C5D-124A-CE1E-E148D9061CD6}"/>
              </a:ext>
            </a:extLst>
          </p:cNvPr>
          <p:cNvSpPr>
            <a:spLocks noGrp="1"/>
          </p:cNvSpPr>
          <p:nvPr>
            <p:ph idx="40"/>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6A21BEB-D3A5-582D-AAF0-8EEE80C2AC0B}"/>
              </a:ext>
            </a:extLst>
          </p:cNvPr>
          <p:cNvSpPr>
            <a:spLocks noGrp="1"/>
          </p:cNvSpPr>
          <p:nvPr>
            <p:ph idx="64"/>
          </p:nvPr>
        </p:nvSpPr>
        <p:spPr/>
        <p:txBody>
          <a:bodyPr/>
          <a:lstStyle/>
          <a:p>
            <a:endParaRPr kumimoji="1" lang="ja-JP" altLang="en-US"/>
          </a:p>
        </p:txBody>
      </p:sp>
      <p:sp>
        <p:nvSpPr>
          <p:cNvPr id="4" name="コンテンツ プレースホルダー 3">
            <a:extLst>
              <a:ext uri="{FF2B5EF4-FFF2-40B4-BE49-F238E27FC236}">
                <a16:creationId xmlns:a16="http://schemas.microsoft.com/office/drawing/2014/main" id="{7966F6E9-AEB9-37DB-13D2-93D037142ECC}"/>
              </a:ext>
            </a:extLst>
          </p:cNvPr>
          <p:cNvSpPr>
            <a:spLocks noGrp="1"/>
          </p:cNvSpPr>
          <p:nvPr>
            <p:ph idx="67"/>
          </p:nvPr>
        </p:nvSpPr>
        <p:spPr/>
        <p:txBody>
          <a:bodyPr/>
          <a:lstStyle/>
          <a:p>
            <a:endParaRPr kumimoji="1" lang="ja-JP" altLang="en-US"/>
          </a:p>
        </p:txBody>
      </p:sp>
      <p:sp>
        <p:nvSpPr>
          <p:cNvPr id="5" name="コンテンツ プレースホルダー 4">
            <a:extLst>
              <a:ext uri="{FF2B5EF4-FFF2-40B4-BE49-F238E27FC236}">
                <a16:creationId xmlns:a16="http://schemas.microsoft.com/office/drawing/2014/main" id="{C4980E74-E479-1715-A56A-3B56AF039814}"/>
              </a:ext>
            </a:extLst>
          </p:cNvPr>
          <p:cNvSpPr>
            <a:spLocks noGrp="1"/>
          </p:cNvSpPr>
          <p:nvPr>
            <p:ph idx="70"/>
          </p:nvPr>
        </p:nvSpPr>
        <p:spPr/>
        <p:txBody>
          <a:bodyPr/>
          <a:lstStyle/>
          <a:p>
            <a:endParaRPr kumimoji="1" lang="ja-JP" altLang="en-US"/>
          </a:p>
        </p:txBody>
      </p:sp>
      <p:sp>
        <p:nvSpPr>
          <p:cNvPr id="6" name="コンテンツ プレースホルダー 5">
            <a:extLst>
              <a:ext uri="{FF2B5EF4-FFF2-40B4-BE49-F238E27FC236}">
                <a16:creationId xmlns:a16="http://schemas.microsoft.com/office/drawing/2014/main" id="{86B43B88-CE47-FBE3-5248-E03EED44E55C}"/>
              </a:ext>
            </a:extLst>
          </p:cNvPr>
          <p:cNvSpPr>
            <a:spLocks noGrp="1"/>
          </p:cNvSpPr>
          <p:nvPr>
            <p:ph idx="73"/>
          </p:nvPr>
        </p:nvSpPr>
        <p:spPr/>
        <p:txBody>
          <a:bodyPr/>
          <a:lstStyle/>
          <a:p>
            <a:endParaRPr kumimoji="1" lang="ja-JP" altLang="en-US"/>
          </a:p>
        </p:txBody>
      </p:sp>
      <p:sp>
        <p:nvSpPr>
          <p:cNvPr id="7" name="コンテンツ プレースホルダー 6">
            <a:extLst>
              <a:ext uri="{FF2B5EF4-FFF2-40B4-BE49-F238E27FC236}">
                <a16:creationId xmlns:a16="http://schemas.microsoft.com/office/drawing/2014/main" id="{E44D4015-8448-9E20-97E0-12F678674598}"/>
              </a:ext>
            </a:extLst>
          </p:cNvPr>
          <p:cNvSpPr>
            <a:spLocks noGrp="1"/>
          </p:cNvSpPr>
          <p:nvPr>
            <p:ph idx="76"/>
          </p:nvPr>
        </p:nvSpPr>
        <p:spPr/>
        <p:txBody>
          <a:bodyPr/>
          <a:lstStyle/>
          <a:p>
            <a:endParaRPr kumimoji="1" lang="ja-JP" altLang="en-US"/>
          </a:p>
        </p:txBody>
      </p:sp>
      <p:sp>
        <p:nvSpPr>
          <p:cNvPr id="8" name="コンテンツ プレースホルダー 7">
            <a:extLst>
              <a:ext uri="{FF2B5EF4-FFF2-40B4-BE49-F238E27FC236}">
                <a16:creationId xmlns:a16="http://schemas.microsoft.com/office/drawing/2014/main" id="{5474C3C6-1998-E513-3933-30E2BAFC7871}"/>
              </a:ext>
            </a:extLst>
          </p:cNvPr>
          <p:cNvSpPr>
            <a:spLocks noGrp="1"/>
          </p:cNvSpPr>
          <p:nvPr>
            <p:ph idx="79"/>
          </p:nvPr>
        </p:nvSpPr>
        <p:spPr/>
        <p:txBody>
          <a:bodyPr/>
          <a:lstStyle/>
          <a:p>
            <a:endParaRPr kumimoji="1" lang="ja-JP" altLang="en-US"/>
          </a:p>
        </p:txBody>
      </p:sp>
      <p:sp>
        <p:nvSpPr>
          <p:cNvPr id="9" name="コンテンツ プレースホルダー 8">
            <a:extLst>
              <a:ext uri="{FF2B5EF4-FFF2-40B4-BE49-F238E27FC236}">
                <a16:creationId xmlns:a16="http://schemas.microsoft.com/office/drawing/2014/main" id="{E88F86AA-1CB8-8919-6384-52ABB4C66087}"/>
              </a:ext>
            </a:extLst>
          </p:cNvPr>
          <p:cNvSpPr>
            <a:spLocks noGrp="1"/>
          </p:cNvSpPr>
          <p:nvPr>
            <p:ph idx="82"/>
          </p:nvPr>
        </p:nvSpPr>
        <p:spPr/>
        <p:txBody>
          <a:bodyPr/>
          <a:lstStyle/>
          <a:p>
            <a:endParaRPr kumimoji="1" lang="ja-JP" altLang="en-US"/>
          </a:p>
        </p:txBody>
      </p:sp>
      <p:sp>
        <p:nvSpPr>
          <p:cNvPr id="10" name="図プレースホルダー 9">
            <a:extLst>
              <a:ext uri="{FF2B5EF4-FFF2-40B4-BE49-F238E27FC236}">
                <a16:creationId xmlns:a16="http://schemas.microsoft.com/office/drawing/2014/main" id="{A037B483-E95A-6C51-D26E-C542B3744684}"/>
              </a:ext>
            </a:extLst>
          </p:cNvPr>
          <p:cNvSpPr>
            <a:spLocks noGrp="1"/>
          </p:cNvSpPr>
          <p:nvPr>
            <p:ph type="pic" sz="quarter" idx="84"/>
          </p:nvPr>
        </p:nvSpPr>
        <p:spPr/>
        <p:txBody>
          <a:bodyPr/>
          <a:lstStyle/>
          <a:p>
            <a:endParaRPr lang="ja-JP" altLang="en-US"/>
          </a:p>
        </p:txBody>
      </p:sp>
      <p:sp>
        <p:nvSpPr>
          <p:cNvPr id="11" name="図プレースホルダー 10">
            <a:extLst>
              <a:ext uri="{FF2B5EF4-FFF2-40B4-BE49-F238E27FC236}">
                <a16:creationId xmlns:a16="http://schemas.microsoft.com/office/drawing/2014/main" id="{545FF9BA-616F-709F-3A80-22A08A59B82D}"/>
              </a:ext>
            </a:extLst>
          </p:cNvPr>
          <p:cNvSpPr>
            <a:spLocks noGrp="1"/>
          </p:cNvSpPr>
          <p:nvPr>
            <p:ph type="pic" sz="quarter" idx="85"/>
          </p:nvPr>
        </p:nvSpPr>
        <p:spPr/>
        <p:txBody>
          <a:bodyPr/>
          <a:lstStyle/>
          <a:p>
            <a:endParaRPr lang="ja-JP" altLang="en-US"/>
          </a:p>
        </p:txBody>
      </p:sp>
      <p:sp>
        <p:nvSpPr>
          <p:cNvPr id="12" name="図プレースホルダー 11">
            <a:extLst>
              <a:ext uri="{FF2B5EF4-FFF2-40B4-BE49-F238E27FC236}">
                <a16:creationId xmlns:a16="http://schemas.microsoft.com/office/drawing/2014/main" id="{0D5EC6CE-D4F9-340E-E9B9-F070E45917EB}"/>
              </a:ext>
            </a:extLst>
          </p:cNvPr>
          <p:cNvSpPr>
            <a:spLocks noGrp="1"/>
          </p:cNvSpPr>
          <p:nvPr>
            <p:ph type="pic" sz="quarter" idx="86"/>
          </p:nvPr>
        </p:nvSpPr>
        <p:spPr/>
        <p:txBody>
          <a:bodyPr/>
          <a:lstStyle/>
          <a:p>
            <a:endParaRPr lang="ja-JP" altLang="en-US"/>
          </a:p>
        </p:txBody>
      </p:sp>
      <p:sp>
        <p:nvSpPr>
          <p:cNvPr id="13" name="図プレースホルダー 12">
            <a:extLst>
              <a:ext uri="{FF2B5EF4-FFF2-40B4-BE49-F238E27FC236}">
                <a16:creationId xmlns:a16="http://schemas.microsoft.com/office/drawing/2014/main" id="{2872A898-69BF-5B0E-CBD0-0B6387EEB5A2}"/>
              </a:ext>
            </a:extLst>
          </p:cNvPr>
          <p:cNvSpPr>
            <a:spLocks noGrp="1"/>
          </p:cNvSpPr>
          <p:nvPr>
            <p:ph type="pic" sz="quarter" idx="87"/>
          </p:nvPr>
        </p:nvSpPr>
        <p:spPr/>
        <p:txBody>
          <a:bodyPr/>
          <a:lstStyle/>
          <a:p>
            <a:endParaRPr lang="ja-JP" altLang="en-US"/>
          </a:p>
        </p:txBody>
      </p:sp>
      <p:sp>
        <p:nvSpPr>
          <p:cNvPr id="14" name="図プレースホルダー 13">
            <a:extLst>
              <a:ext uri="{FF2B5EF4-FFF2-40B4-BE49-F238E27FC236}">
                <a16:creationId xmlns:a16="http://schemas.microsoft.com/office/drawing/2014/main" id="{BA5F8A59-9133-82FD-621C-0D5B8FC650D9}"/>
              </a:ext>
            </a:extLst>
          </p:cNvPr>
          <p:cNvSpPr>
            <a:spLocks noGrp="1"/>
          </p:cNvSpPr>
          <p:nvPr>
            <p:ph type="pic" sz="quarter" idx="88"/>
          </p:nvPr>
        </p:nvSpPr>
        <p:spPr/>
        <p:txBody>
          <a:bodyPr/>
          <a:lstStyle/>
          <a:p>
            <a:endParaRPr lang="ja-JP" altLang="en-US"/>
          </a:p>
        </p:txBody>
      </p:sp>
      <p:sp>
        <p:nvSpPr>
          <p:cNvPr id="15" name="図プレースホルダー 14">
            <a:extLst>
              <a:ext uri="{FF2B5EF4-FFF2-40B4-BE49-F238E27FC236}">
                <a16:creationId xmlns:a16="http://schemas.microsoft.com/office/drawing/2014/main" id="{039720CB-3E68-62C5-449D-9FEA84911A21}"/>
              </a:ext>
            </a:extLst>
          </p:cNvPr>
          <p:cNvSpPr>
            <a:spLocks noGrp="1"/>
          </p:cNvSpPr>
          <p:nvPr>
            <p:ph type="pic" sz="quarter" idx="89"/>
          </p:nvPr>
        </p:nvSpPr>
        <p:spPr/>
        <p:txBody>
          <a:bodyPr/>
          <a:lstStyle/>
          <a:p>
            <a:endParaRPr lang="ja-JP" altLang="en-US"/>
          </a:p>
        </p:txBody>
      </p:sp>
      <p:sp>
        <p:nvSpPr>
          <p:cNvPr id="16" name="図プレースホルダー 15">
            <a:extLst>
              <a:ext uri="{FF2B5EF4-FFF2-40B4-BE49-F238E27FC236}">
                <a16:creationId xmlns:a16="http://schemas.microsoft.com/office/drawing/2014/main" id="{77C531C4-ECDF-31A8-81E1-2C3FBB31C1F3}"/>
              </a:ext>
            </a:extLst>
          </p:cNvPr>
          <p:cNvSpPr>
            <a:spLocks noGrp="1"/>
          </p:cNvSpPr>
          <p:nvPr>
            <p:ph type="pic" sz="quarter" idx="90"/>
          </p:nvPr>
        </p:nvSpPr>
        <p:spPr/>
        <p:txBody>
          <a:bodyPr/>
          <a:lstStyle/>
          <a:p>
            <a:endParaRPr lang="ja-JP" altLang="en-US"/>
          </a:p>
        </p:txBody>
      </p:sp>
      <p:sp>
        <p:nvSpPr>
          <p:cNvPr id="17" name="図プレースホルダー 16">
            <a:extLst>
              <a:ext uri="{FF2B5EF4-FFF2-40B4-BE49-F238E27FC236}">
                <a16:creationId xmlns:a16="http://schemas.microsoft.com/office/drawing/2014/main" id="{1BC7120C-1A32-C5B4-2F7D-76C2838DD585}"/>
              </a:ext>
            </a:extLst>
          </p:cNvPr>
          <p:cNvSpPr>
            <a:spLocks noGrp="1"/>
          </p:cNvSpPr>
          <p:nvPr>
            <p:ph type="pic" sz="quarter" idx="91"/>
          </p:nvPr>
        </p:nvSpPr>
        <p:spPr/>
        <p:txBody>
          <a:bodyPr/>
          <a:lstStyle/>
          <a:p>
            <a:endParaRPr lang="ja-JP" altLang="en-US"/>
          </a:p>
        </p:txBody>
      </p:sp>
      <p:sp>
        <p:nvSpPr>
          <p:cNvPr id="18" name="コンテンツ プレースホルダー 17">
            <a:extLst>
              <a:ext uri="{FF2B5EF4-FFF2-40B4-BE49-F238E27FC236}">
                <a16:creationId xmlns:a16="http://schemas.microsoft.com/office/drawing/2014/main" id="{572950A2-ECE3-79A8-1A27-324E4090BBBE}"/>
              </a:ext>
            </a:extLst>
          </p:cNvPr>
          <p:cNvSpPr>
            <a:spLocks noGrp="1"/>
          </p:cNvSpPr>
          <p:nvPr>
            <p:ph idx="92"/>
          </p:nvPr>
        </p:nvSpPr>
        <p:spPr/>
        <p:txBody>
          <a:bodyPr/>
          <a:lstStyle/>
          <a:p>
            <a:endParaRPr kumimoji="1" lang="ja-JP" altLang="en-US"/>
          </a:p>
        </p:txBody>
      </p:sp>
      <p:sp>
        <p:nvSpPr>
          <p:cNvPr id="19" name="コンテンツ プレースホルダー 18">
            <a:extLst>
              <a:ext uri="{FF2B5EF4-FFF2-40B4-BE49-F238E27FC236}">
                <a16:creationId xmlns:a16="http://schemas.microsoft.com/office/drawing/2014/main" id="{36D15E2C-20C1-7E9B-E758-96B23EA1574A}"/>
              </a:ext>
            </a:extLst>
          </p:cNvPr>
          <p:cNvSpPr>
            <a:spLocks noGrp="1"/>
          </p:cNvSpPr>
          <p:nvPr>
            <p:ph idx="93"/>
          </p:nvPr>
        </p:nvSpPr>
        <p:spPr/>
        <p:txBody>
          <a:bodyPr/>
          <a:lstStyle/>
          <a:p>
            <a:endParaRPr kumimoji="1" lang="ja-JP" altLang="en-US"/>
          </a:p>
        </p:txBody>
      </p:sp>
      <p:sp>
        <p:nvSpPr>
          <p:cNvPr id="20" name="コンテンツ プレースホルダー 19">
            <a:extLst>
              <a:ext uri="{FF2B5EF4-FFF2-40B4-BE49-F238E27FC236}">
                <a16:creationId xmlns:a16="http://schemas.microsoft.com/office/drawing/2014/main" id="{CCE83067-A70D-E308-559C-F5763054D50F}"/>
              </a:ext>
            </a:extLst>
          </p:cNvPr>
          <p:cNvSpPr>
            <a:spLocks noGrp="1"/>
          </p:cNvSpPr>
          <p:nvPr>
            <p:ph idx="94"/>
          </p:nvPr>
        </p:nvSpPr>
        <p:spPr/>
        <p:txBody>
          <a:bodyPr/>
          <a:lstStyle/>
          <a:p>
            <a:endParaRPr kumimoji="1" lang="ja-JP" altLang="en-US"/>
          </a:p>
        </p:txBody>
      </p:sp>
      <p:sp>
        <p:nvSpPr>
          <p:cNvPr id="21" name="テキスト プレースホルダー 20">
            <a:extLst>
              <a:ext uri="{FF2B5EF4-FFF2-40B4-BE49-F238E27FC236}">
                <a16:creationId xmlns:a16="http://schemas.microsoft.com/office/drawing/2014/main" id="{2C527437-AEAB-8DDB-5004-7B51251DAAD5}"/>
              </a:ext>
            </a:extLst>
          </p:cNvPr>
          <p:cNvSpPr>
            <a:spLocks noGrp="1"/>
          </p:cNvSpPr>
          <p:nvPr>
            <p:ph type="body" sz="quarter" idx="98"/>
          </p:nvPr>
        </p:nvSpPr>
        <p:spPr/>
        <p:txBody>
          <a:bodyPr/>
          <a:lstStyle/>
          <a:p>
            <a:endParaRPr kumimoji="1" lang="ja-JP" altLang="en-US"/>
          </a:p>
        </p:txBody>
      </p:sp>
    </p:spTree>
    <p:extLst>
      <p:ext uri="{BB962C8B-B14F-4D97-AF65-F5344CB8AC3E}">
        <p14:creationId xmlns:p14="http://schemas.microsoft.com/office/powerpoint/2010/main" val="56128040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45</TotalTime>
  <Words>1</Words>
  <Application>Microsoft Office PowerPoint</Application>
  <PresentationFormat>A4 210 x 297 mm</PresentationFormat>
  <Paragraphs>1</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株式会社JTB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藤田 湧真(JTB)</dc:creator>
  <cp:lastModifiedBy>間宮 果歩(JTB)</cp:lastModifiedBy>
  <cp:revision>3</cp:revision>
  <cp:lastPrinted>2026-02-10T02:47:56Z</cp:lastPrinted>
  <dcterms:created xsi:type="dcterms:W3CDTF">2025-09-22T07:58:07Z</dcterms:created>
  <dcterms:modified xsi:type="dcterms:W3CDTF">2026-08-27T07:12:35Z</dcterms:modified>
  <cp:contentStatus/>
</cp:coreProperties>
</file>