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33CC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B7E5B-EEF0-4A36-A18B-1E12A0C68651}" v="5" dt="2025-01-22T02:13:02.595"/>
    <p1510:client id="{F034101C-1059-4ACF-BE3A-39F8040972A8}" v="4" dt="2025-01-22T03:44:28.7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058DA-822C-5725-728D-BEE3C7DE8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A8963A9-A5A9-028A-F7FE-2D821C10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3F886E-3FFF-4AEA-B43F-74F05653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BFB2F5-8A23-B66B-42BB-D8E1D6CC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B2F840-0E6F-BE93-708E-BCD989AD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20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B86D6-94B8-3A2A-D81E-84D1DF904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F8B8E8-A064-25D6-675F-A9EEDC079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AFFBAF-D248-D95D-67CE-7C3DC1F5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2C26A8-1D25-4F05-1440-2F6110F84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B9B75F-0D10-F56D-C480-639BB920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79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332AC9-F78D-237E-3D25-6C69A665C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A84AA3-D7D7-F2E8-98CA-9BA153F44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1A13B-AFF5-CBDE-5C71-C2B227EA3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E447EE-FD0C-2CDE-1BB5-291544E9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F61FE9-76F5-9F58-E1D0-8C0BB718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58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9923-2A2F-A8B6-CC81-C0CEB337B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7A969-A9F4-449A-8C43-A15A25913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EC4DAE-1754-8EDA-F1CC-3AA8ED35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70CB62-03AB-A21E-EF88-C03037ADC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272203-0F21-81D5-9D32-F1C27491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B885B0-0BCB-CAE3-B29F-C8D2CB0B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AB0C0D-00F8-884F-7C0D-AD244C302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ADB295-0709-AEC4-83A5-C7FB413DE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27E380-5529-9093-CF3E-622F58419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28D087-8981-BE21-421E-2AC2F459F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268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622D39-238A-1767-D7AD-27BB8061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9B190-6952-DF95-D4DE-0A658B645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236F3F-682A-25C3-3E3C-17039782F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2DC4B-40DA-0EFC-E87A-A0E64CA10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E000FB-25F9-DA45-F9D7-AFBED3574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B2D2B8-B9DB-CBF0-65B1-CC11DB409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8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3C859E-0AB8-B646-BC78-9C9A56E3D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1829F3-1046-CCBC-F591-5CEE56DCA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E0B9E8-208A-6457-64DF-CE8FF90A0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1E03D46-4D33-2DF9-8E40-6EDF82287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56166A-F500-4252-F2FD-653EDD1F4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4D09E79-2C5C-29E2-F4B5-7E857AAE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29FC7E1-DD66-1935-27C9-AF5502A6F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C55C6C9-1FC0-D738-2446-67CD94118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52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80DBB-CAF2-7394-EE8B-AB818FD6E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2FF51F-465C-CF9B-EE3B-0D62EA75D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D310C3-4329-6BDB-CF8E-A00838283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B04F26-5953-1F6A-A9B2-CE8EDE74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36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69CB28-C21D-6C37-B8B2-74A1730AF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09C000E-C63F-3454-8513-EB21E758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D84853-A0DF-C061-0684-1A9AF905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36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A954A-7E6C-A21E-0115-9D2335FDF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EDBDF6-96F4-CAC9-1DAC-8A6043BC9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30EAF8-1A28-4B04-028D-7A57A2FE6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BBD724-DCAB-D0CF-9218-0AB8B39E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7C487F-454D-A034-FBF8-BFC33F64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8448F3-7FF9-B98B-AC59-ACB32258C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78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94663-DE24-6277-F129-B69FF08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F44041C-C1A8-F92B-2969-7A120BC75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9ABE91-1D9A-76BA-BB2B-2F3D8A5B9C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B56429-A77C-A778-7A90-CE7204B14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F2E18C-6453-49C9-C255-F8C738EED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026D28-332F-72A2-5550-307E05C2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6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4A5933F-F2CD-EA10-2E22-23C30A5A3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E492C7-2151-AC96-BD56-B106EA59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8AA6B6-3335-3CB7-F14D-CE1305910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9EA3B-ECA1-46EC-A83E-F862C0D22F22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404DA1-A1FB-ABAA-15F6-485A178FF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0F480A-F176-EA08-3ECF-DA079CC51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61A39-9A30-4DEF-AD9E-0942DA1E73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8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038E1254-8A3C-A65C-4962-1DAE6C79D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763" y="4777918"/>
            <a:ext cx="10178471" cy="1958108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</a:pPr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Segoe UI Black" panose="020B0A02040204020203" pitchFamily="34" charset="0"/>
              </a:rPr>
              <a:t>演題発表に関連し、開示すべき</a:t>
            </a:r>
            <a:r>
              <a:rPr lang="en-US" altLang="ja-JP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Segoe UI Black" panose="020B0A02040204020203" pitchFamily="34" charset="0"/>
              </a:rPr>
              <a:t>COI </a:t>
            </a:r>
            <a:r>
              <a:rPr lang="ja-JP" altLang="en-US" sz="3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Segoe UI Black" panose="020B0A02040204020203" pitchFamily="34" charset="0"/>
              </a:rPr>
              <a:t>関係にある企業などはありません。</a:t>
            </a:r>
          </a:p>
          <a:p>
            <a:endParaRPr kumimoji="1" lang="ja-JP" altLang="en-US" dirty="0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60A0FC2-EF46-340B-6C94-C7E3F6DE3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6764" y="-1"/>
            <a:ext cx="10547927" cy="1080655"/>
          </a:xfrm>
        </p:spPr>
        <p:txBody>
          <a:bodyPr anchor="t" anchorCtr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〔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スライド例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〕※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発表時、申告すべき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COI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状態がない場合</a:t>
            </a:r>
            <a:b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b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・口頭の場合は、演題・発表者などを紹介するスライドの次に記載してください</a:t>
            </a:r>
            <a:b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・ポスター発表の場合は、ポスターの最後に記載してください</a:t>
            </a:r>
            <a:b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</a:b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5">
            <a:extLst>
              <a:ext uri="{FF2B5EF4-FFF2-40B4-BE49-F238E27FC236}">
                <a16:creationId xmlns:a16="http://schemas.microsoft.com/office/drawing/2014/main" id="{93C9391F-00BA-09EF-9408-7EAC5E9649BC}"/>
              </a:ext>
            </a:extLst>
          </p:cNvPr>
          <p:cNvSpPr txBox="1">
            <a:spLocks/>
          </p:cNvSpPr>
          <p:nvPr/>
        </p:nvSpPr>
        <p:spPr>
          <a:xfrm>
            <a:off x="1006763" y="1477798"/>
            <a:ext cx="10178471" cy="3086514"/>
          </a:xfrm>
          <a:prstGeom prst="rect">
            <a:avLst/>
          </a:prstGeom>
          <a:solidFill>
            <a:srgbClr val="00CC66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b="1">
                <a:latin typeface="Meiryo UI"/>
                <a:ea typeface="Meiryo UI"/>
              </a:rPr>
              <a:t>関東甲信越臨床工学会および</a:t>
            </a:r>
            <a:b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000" b="1">
                <a:latin typeface="Meiryo UI"/>
                <a:ea typeface="Meiryo UI"/>
              </a:rPr>
              <a:t>埼玉臨床工学会</a:t>
            </a:r>
            <a:b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4000" b="1" dirty="0">
                <a:latin typeface="Meiryo UI"/>
                <a:ea typeface="Meiryo UI"/>
              </a:rPr>
              <a:t>COI</a:t>
            </a:r>
            <a:r>
              <a:rPr lang="ja-JP" altLang="en-US" sz="4000" b="1">
                <a:latin typeface="Meiryo UI"/>
                <a:ea typeface="Meiryo UI"/>
              </a:rPr>
              <a:t>開示</a:t>
            </a: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3200" b="1">
                <a:latin typeface="Meiryo UI"/>
                <a:ea typeface="Meiryo UI"/>
              </a:rPr>
              <a:t>筆頭発表者名：〇〇〇〇</a:t>
            </a:r>
            <a:br>
              <a:rPr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5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91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 〔スライド例〕※発表時、申告すべきCOI状態がない場合  ・口頭の場合は、演題・発表者などを紹介するスライドの次に記載してください ・ポスター発表の場合は、ポスターの最後に記載してください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〔スライド例〕 学術講演会口頭発表時、申告すべきCOI状態がある場合</dc:title>
  <dc:creator>rome</dc:creator>
  <cp:lastModifiedBy>U4438N0090@intad.jtb.co.jp</cp:lastModifiedBy>
  <cp:revision>20</cp:revision>
  <dcterms:created xsi:type="dcterms:W3CDTF">2022-09-12T06:24:12Z</dcterms:created>
  <dcterms:modified xsi:type="dcterms:W3CDTF">2025-01-23T12:41:18Z</dcterms:modified>
</cp:coreProperties>
</file>