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 snapToGrid="0">
      <p:cViewPr varScale="1">
        <p:scale>
          <a:sx n="84" d="100"/>
          <a:sy n="84" d="100"/>
        </p:scale>
        <p:origin x="1596" y="5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0948A59-1DA2-4130-A810-4C923FDD78F5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303283" y="822548"/>
            <a:ext cx="9590689" cy="214312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第１</a:t>
            </a:r>
            <a:r>
              <a:rPr lang="en-US" altLang="ja-JP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</a:t>
            </a:r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回 北海道・東北臨床工学会</a:t>
            </a:r>
            <a:br>
              <a:rPr lang="en-US" altLang="ja-JP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ＣＯＩ 開示</a:t>
            </a:r>
            <a:br>
              <a:rPr lang="en-US" altLang="ja-JP" sz="36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4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br>
              <a:rPr lang="en-US" altLang="ja-JP" sz="2000" b="1" i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2000" b="1" i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筆頭発表者名：〇〇〇〇</a:t>
            </a:r>
            <a:endParaRPr lang="en-US" altLang="ja-JP" sz="2000" b="1" i="1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1303283" y="3240097"/>
            <a:ext cx="8358187" cy="3334331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演題発表に関連し、開示すべき</a:t>
            </a:r>
            <a:r>
              <a:rPr lang="en-US" altLang="ja-JP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COI </a:t>
            </a:r>
            <a:r>
              <a:rPr lang="ja-JP" altLang="en-US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関係にある企業などとして、</a:t>
            </a:r>
            <a:endParaRPr lang="en-US" altLang="ja-JP" sz="24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①顧問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　　　　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なし　　　　　　　　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②株保有・利益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　　なし　　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③特許使用料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なし　　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④講演料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　　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なし　　　　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⑤原稿料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　　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なし　　　　　　　　　  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⑥受託研究・共同研究費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〇〇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製薬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⑦奨学寄付金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〇〇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製薬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⑧寄付講座所属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 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あり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（〇〇製薬）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⑨贈答品などの報酬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：　　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</a:t>
            </a:r>
            <a:r>
              <a:rPr lang="ja-JP" altLang="en-US" sz="2000" b="1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なし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7" name="テキスト ボックス 4"/>
          <p:cNvSpPr txBox="1">
            <a:spLocks noChangeArrowheads="1"/>
          </p:cNvSpPr>
          <p:nvPr/>
        </p:nvSpPr>
        <p:spPr bwMode="auto">
          <a:xfrm>
            <a:off x="1405319" y="103186"/>
            <a:ext cx="92448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〔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スライド例</a:t>
            </a: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〕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学術講演会口頭発表時、</a:t>
            </a:r>
            <a:r>
              <a:rPr lang="ja-JP" altLang="en-US" sz="24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申告すべきＣＯＩ状態がある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場合</a:t>
            </a:r>
          </a:p>
        </p:txBody>
      </p:sp>
      <p:sp>
        <p:nvSpPr>
          <p:cNvPr id="3" name="右矢印 2">
            <a:extLst>
              <a:ext uri="{FF2B5EF4-FFF2-40B4-BE49-F238E27FC236}">
                <a16:creationId xmlns:a16="http://schemas.microsoft.com/office/drawing/2014/main" id="{E42E7DDF-B3A1-E3EC-A5A7-DA66739BCF25}"/>
              </a:ext>
            </a:extLst>
          </p:cNvPr>
          <p:cNvSpPr/>
          <p:nvPr/>
        </p:nvSpPr>
        <p:spPr>
          <a:xfrm rot="10800000">
            <a:off x="6534614" y="4652642"/>
            <a:ext cx="504172" cy="509239"/>
          </a:xfrm>
          <a:prstGeom prst="rightArrow">
            <a:avLst>
              <a:gd name="adj1" fmla="val 42740"/>
              <a:gd name="adj2" fmla="val 39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8D3E7B-2A56-5C8C-DC91-ED5801B9B8D6}"/>
              </a:ext>
            </a:extLst>
          </p:cNvPr>
          <p:cNvSpPr txBox="1"/>
          <p:nvPr/>
        </p:nvSpPr>
        <p:spPr>
          <a:xfrm>
            <a:off x="7238753" y="3995097"/>
            <a:ext cx="4572000" cy="2130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ja-JP" altLang="en-US" sz="1800" dirty="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「有」に該当する項目を記載</a:t>
            </a:r>
            <a:r>
              <a:rPr lang="ja-JP" altLang="en-US" sz="180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すること</a:t>
            </a:r>
            <a:endParaRPr lang="en-US" altLang="ja-JP" sz="1800" dirty="0">
              <a:solidFill>
                <a:srgbClr val="00206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ja-JP" sz="1800" dirty="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ja-JP" altLang="en-US" sz="180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金額は不要</a:t>
            </a:r>
            <a:endParaRPr lang="en-US" altLang="ja-JP" sz="1800" dirty="0">
              <a:solidFill>
                <a:srgbClr val="00206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kumimoji="1" lang="ja-JP" altLang="en-US" sz="180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企業主催のランチョンセミナーなどは会員を対象に行われることから</a:t>
            </a:r>
            <a:r>
              <a:rPr kumimoji="1" lang="en-US" altLang="ja-JP" sz="1800" dirty="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COI</a:t>
            </a:r>
            <a:r>
              <a:rPr kumimoji="1" lang="ja-JP" altLang="en-US" sz="1800">
                <a:solidFill>
                  <a:srgbClr val="00206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を開示する義務があります</a:t>
            </a:r>
            <a:endParaRPr kumimoji="1" lang="ja-JP" altLang="en-US" sz="1800" dirty="0">
              <a:solidFill>
                <a:srgbClr val="00206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153</Words>
  <Application>Microsoft Office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HGPｺﾞｼｯｸE</vt:lpstr>
      <vt:lpstr>Yu Gothic</vt:lpstr>
      <vt:lpstr>Times New Roman</vt:lpstr>
      <vt:lpstr>Wingdings</vt:lpstr>
      <vt:lpstr>Default Design</vt:lpstr>
      <vt:lpstr>第１2回 北海道・東北臨床工学会 ＣＯＩ 開示 　 筆頭発表者名：〇〇〇〇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庄内千紘</dc:creator>
  <cp:lastModifiedBy>杉田 琉雅(JTB)</cp:lastModifiedBy>
  <cp:revision>101</cp:revision>
  <dcterms:created xsi:type="dcterms:W3CDTF">2000-09-04T17:39:07Z</dcterms:created>
  <dcterms:modified xsi:type="dcterms:W3CDTF">2026-10-07T05:37:10Z</dcterms:modified>
</cp:coreProperties>
</file>